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65" r:id="rId3"/>
    <p:sldId id="296" r:id="rId4"/>
    <p:sldId id="259" r:id="rId5"/>
    <p:sldId id="282" r:id="rId6"/>
    <p:sldId id="287" r:id="rId7"/>
    <p:sldId id="260" r:id="rId8"/>
    <p:sldId id="297" r:id="rId9"/>
    <p:sldId id="290" r:id="rId10"/>
    <p:sldId id="291" r:id="rId11"/>
    <p:sldId id="266" r:id="rId12"/>
    <p:sldId id="295" r:id="rId13"/>
    <p:sldId id="293" r:id="rId14"/>
    <p:sldId id="301" r:id="rId15"/>
    <p:sldId id="267" r:id="rId16"/>
    <p:sldId id="292" r:id="rId17"/>
    <p:sldId id="298" r:id="rId18"/>
    <p:sldId id="302" r:id="rId19"/>
    <p:sldId id="303" r:id="rId20"/>
    <p:sldId id="30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7287" userDrawn="1">
          <p15:clr>
            <a:srgbClr val="A4A3A4"/>
          </p15:clr>
        </p15:guide>
        <p15:guide id="3" pos="2162" userDrawn="1">
          <p15:clr>
            <a:srgbClr val="A4A3A4"/>
          </p15:clr>
        </p15:guide>
        <p15:guide id="4" pos="756" userDrawn="1">
          <p15:clr>
            <a:srgbClr val="A4A3A4"/>
          </p15:clr>
        </p15:guide>
        <p15:guide id="5" orient="horz" pos="3884" userDrawn="1">
          <p15:clr>
            <a:srgbClr val="A4A3A4"/>
          </p15:clr>
        </p15:guide>
        <p15:guide id="6"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FBF0B"/>
    <a:srgbClr val="595959"/>
    <a:srgbClr val="B08200"/>
    <a:srgbClr val="FFD31F"/>
    <a:srgbClr val="FFDB29"/>
    <a:srgbClr val="FFF262"/>
    <a:srgbClr val="FFE11A"/>
    <a:srgbClr val="9FE1FF"/>
    <a:srgbClr val="A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598" autoAdjust="0"/>
  </p:normalViewPr>
  <p:slideViewPr>
    <p:cSldViewPr snapToGrid="0" showGuides="1">
      <p:cViewPr varScale="1">
        <p:scale>
          <a:sx n="81" d="100"/>
          <a:sy n="81" d="100"/>
        </p:scale>
        <p:origin x="754" y="62"/>
      </p:cViewPr>
      <p:guideLst>
        <p:guide orient="horz" pos="2341"/>
        <p:guide pos="7287"/>
        <p:guide pos="2162"/>
        <p:guide pos="756"/>
        <p:guide orient="horz" pos="3884"/>
        <p:guide pos="38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38100">
              <a:solidFill>
                <a:schemeClr val="bg1"/>
              </a:solidFill>
            </a:ln>
          </c:spPr>
          <c:explosion val="9"/>
          <c:dPt>
            <c:idx val="0"/>
            <c:bubble3D val="0"/>
            <c:spPr>
              <a:solidFill>
                <a:schemeClr val="bg2">
                  <a:lumMod val="25000"/>
                </a:schemeClr>
              </a:solidFill>
              <a:ln w="38100">
                <a:solidFill>
                  <a:schemeClr val="bg2">
                    <a:lumMod val="25000"/>
                  </a:schemeClr>
                </a:solidFill>
              </a:ln>
              <a:effectLst/>
            </c:spPr>
            <c:extLst xmlns:c16r2="http://schemas.microsoft.com/office/drawing/2015/06/chart">
              <c:ext xmlns:c16="http://schemas.microsoft.com/office/drawing/2014/chart" uri="{C3380CC4-5D6E-409C-BE32-E72D297353CC}">
                <c16:uniqueId val="{00000001-0C91-41EF-9A34-F337B64C4DFB}"/>
              </c:ext>
            </c:extLst>
          </c:dPt>
          <c:dPt>
            <c:idx val="1"/>
            <c:bubble3D val="0"/>
            <c:spPr>
              <a:solidFill>
                <a:schemeClr val="bg1"/>
              </a:solidFill>
              <a:ln w="38100">
                <a:solidFill>
                  <a:srgbClr val="FFBF0B"/>
                </a:solidFill>
              </a:ln>
              <a:effectLst/>
            </c:spPr>
            <c:extLst xmlns:c16r2="http://schemas.microsoft.com/office/drawing/2015/06/chart">
              <c:ext xmlns:c16="http://schemas.microsoft.com/office/drawing/2014/chart" uri="{C3380CC4-5D6E-409C-BE32-E72D297353CC}">
                <c16:uniqueId val="{00000003-0C91-41EF-9A34-F337B64C4DFB}"/>
              </c:ext>
            </c:extLst>
          </c:dPt>
          <c:dPt>
            <c:idx val="2"/>
            <c:bubble3D val="0"/>
            <c:spPr>
              <a:solidFill>
                <a:schemeClr val="accent3"/>
              </a:solidFill>
              <a:ln w="38100">
                <a:solidFill>
                  <a:schemeClr val="bg1"/>
                </a:solidFill>
              </a:ln>
              <a:effectLst/>
            </c:spPr>
            <c:extLst xmlns:c16r2="http://schemas.microsoft.com/office/drawing/2015/06/chart">
              <c:ext xmlns:c16="http://schemas.microsoft.com/office/drawing/2014/chart" uri="{C3380CC4-5D6E-409C-BE32-E72D297353CC}">
                <c16:uniqueId val="{00000005-0C91-41EF-9A34-F337B64C4DFB}"/>
              </c:ext>
            </c:extLst>
          </c:dPt>
          <c:dPt>
            <c:idx val="3"/>
            <c:bubble3D val="0"/>
            <c:spPr>
              <a:solidFill>
                <a:schemeClr val="accent4"/>
              </a:solidFill>
              <a:ln w="38100">
                <a:solidFill>
                  <a:schemeClr val="bg1"/>
                </a:solidFill>
              </a:ln>
              <a:effectLst/>
            </c:spPr>
            <c:extLst xmlns:c16r2="http://schemas.microsoft.com/office/drawing/2015/06/chart">
              <c:ext xmlns:c16="http://schemas.microsoft.com/office/drawing/2014/chart" uri="{C3380CC4-5D6E-409C-BE32-E72D297353CC}">
                <c16:uniqueId val="{00000007-0C91-41EF-9A34-F337B64C4DFB}"/>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5</c:v>
                </c:pt>
              </c:numCache>
            </c:numRef>
          </c:val>
          <c:extLst xmlns:c16r2="http://schemas.microsoft.com/office/drawing/2015/06/chart">
            <c:ext xmlns:c16="http://schemas.microsoft.com/office/drawing/2014/chart" uri="{C3380CC4-5D6E-409C-BE32-E72D297353CC}">
              <c16:uniqueId val="{00000008-0C91-41EF-9A34-F337B64C4DFB}"/>
            </c:ext>
          </c:extLst>
        </c:ser>
        <c:dLbls>
          <c:showLegendKey val="0"/>
          <c:showVal val="0"/>
          <c:showCatName val="0"/>
          <c:showSerName val="0"/>
          <c:showPercent val="0"/>
          <c:showBubbleSize val="0"/>
          <c:showLeaderLines val="1"/>
        </c:dLbls>
        <c:firstSliceAng val="137"/>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38100">
              <a:solidFill>
                <a:schemeClr val="bg1"/>
              </a:solidFill>
            </a:ln>
          </c:spPr>
          <c:explosion val="9"/>
          <c:dPt>
            <c:idx val="0"/>
            <c:bubble3D val="0"/>
            <c:spPr>
              <a:solidFill>
                <a:srgbClr val="FFBF0B"/>
              </a:solidFill>
              <a:ln w="38100">
                <a:solidFill>
                  <a:schemeClr val="bg2">
                    <a:lumMod val="25000"/>
                  </a:schemeClr>
                </a:solidFill>
              </a:ln>
              <a:effectLst/>
            </c:spPr>
            <c:extLst xmlns:c16r2="http://schemas.microsoft.com/office/drawing/2015/06/chart">
              <c:ext xmlns:c16="http://schemas.microsoft.com/office/drawing/2014/chart" uri="{C3380CC4-5D6E-409C-BE32-E72D297353CC}">
                <c16:uniqueId val="{00000001-21A1-4368-880C-B4EE67589F83}"/>
              </c:ext>
            </c:extLst>
          </c:dPt>
          <c:dPt>
            <c:idx val="1"/>
            <c:bubble3D val="0"/>
            <c:spPr>
              <a:solidFill>
                <a:schemeClr val="bg1"/>
              </a:solidFill>
              <a:ln w="38100">
                <a:solidFill>
                  <a:schemeClr val="bg2">
                    <a:lumMod val="25000"/>
                  </a:schemeClr>
                </a:solidFill>
              </a:ln>
              <a:effectLst/>
            </c:spPr>
            <c:extLst xmlns:c16r2="http://schemas.microsoft.com/office/drawing/2015/06/chart">
              <c:ext xmlns:c16="http://schemas.microsoft.com/office/drawing/2014/chart" uri="{C3380CC4-5D6E-409C-BE32-E72D297353CC}">
                <c16:uniqueId val="{00000002-21A1-4368-880C-B4EE67589F83}"/>
              </c:ext>
            </c:extLst>
          </c:dPt>
          <c:dPt>
            <c:idx val="2"/>
            <c:bubble3D val="0"/>
            <c:spPr>
              <a:solidFill>
                <a:schemeClr val="accent3"/>
              </a:solidFill>
              <a:ln w="38100">
                <a:solidFill>
                  <a:schemeClr val="bg1"/>
                </a:solidFill>
              </a:ln>
              <a:effectLst/>
            </c:spPr>
            <c:extLst xmlns:c16r2="http://schemas.microsoft.com/office/drawing/2015/06/chart">
              <c:ext xmlns:c16="http://schemas.microsoft.com/office/drawing/2014/chart" uri="{C3380CC4-5D6E-409C-BE32-E72D297353CC}">
                <c16:uniqueId val="{00000005-4DBC-468B-A0A7-E50CCE92BDF9}"/>
              </c:ext>
            </c:extLst>
          </c:dPt>
          <c:dPt>
            <c:idx val="3"/>
            <c:bubble3D val="0"/>
            <c:spPr>
              <a:solidFill>
                <a:schemeClr val="accent4"/>
              </a:solidFill>
              <a:ln w="38100">
                <a:solidFill>
                  <a:schemeClr val="bg1"/>
                </a:solidFill>
              </a:ln>
              <a:effectLst/>
            </c:spPr>
            <c:extLst xmlns:c16r2="http://schemas.microsoft.com/office/drawing/2015/06/chart">
              <c:ext xmlns:c16="http://schemas.microsoft.com/office/drawing/2014/chart" uri="{C3380CC4-5D6E-409C-BE32-E72D297353CC}">
                <c16:uniqueId val="{00000007-4DBC-468B-A0A7-E50CCE92BDF9}"/>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2</c:v>
                </c:pt>
              </c:numCache>
            </c:numRef>
          </c:val>
          <c:extLst xmlns:c16r2="http://schemas.microsoft.com/office/drawing/2015/06/chart">
            <c:ext xmlns:c16="http://schemas.microsoft.com/office/drawing/2014/chart" uri="{C3380CC4-5D6E-409C-BE32-E72D297353CC}">
              <c16:uniqueId val="{00000000-21A1-4368-880C-B4EE67589F83}"/>
            </c:ext>
          </c:extLst>
        </c:ser>
        <c:dLbls>
          <c:showLegendKey val="0"/>
          <c:showVal val="0"/>
          <c:showCatName val="0"/>
          <c:showSerName val="0"/>
          <c:showPercent val="0"/>
          <c:showBubbleSize val="0"/>
          <c:showLeaderLines val="1"/>
        </c:dLbls>
        <c:firstSliceAng val="71"/>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44450" cap="rnd" cmpd="sng" algn="ctr">
              <a:solidFill>
                <a:srgbClr val="FFBF0B"/>
              </a:solidFill>
              <a:round/>
            </a:ln>
            <a:effectLst/>
          </c:spPr>
          <c:marker>
            <c:symbol val="circle"/>
            <c:size val="2"/>
            <c:spPr>
              <a:noFill/>
              <a:ln w="25400">
                <a:noFill/>
              </a:ln>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extLst xmlns:c16r2="http://schemas.microsoft.com/office/drawing/2015/06/chart">
            <c:ext xmlns:c16="http://schemas.microsoft.com/office/drawing/2014/chart" uri="{C3380CC4-5D6E-409C-BE32-E72D297353CC}">
              <c16:uniqueId val="{00000000-A54E-4613-AF7E-2ADADB54E3DA}"/>
            </c:ext>
          </c:extLst>
        </c:ser>
        <c:ser>
          <c:idx val="1"/>
          <c:order val="1"/>
          <c:tx>
            <c:strRef>
              <c:f>Sheet1!$C$1</c:f>
              <c:strCache>
                <c:ptCount val="1"/>
                <c:pt idx="0">
                  <c:v>Series 2</c:v>
                </c:pt>
              </c:strCache>
            </c:strRef>
          </c:tx>
          <c:spPr>
            <a:ln w="38100" cap="rnd" cmpd="sng" algn="ctr">
              <a:solidFill>
                <a:schemeClr val="bg2">
                  <a:lumMod val="25000"/>
                </a:schemeClr>
              </a:solidFill>
              <a:round/>
            </a:ln>
            <a:effectLst/>
          </c:spPr>
          <c:marker>
            <c:symbol val="circle"/>
            <c:size val="2"/>
            <c:spPr>
              <a:noFill/>
              <a:ln w="41275">
                <a:noFill/>
              </a:ln>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extLst xmlns:c16r2="http://schemas.microsoft.com/office/drawing/2015/06/chart">
            <c:ext xmlns:c16="http://schemas.microsoft.com/office/drawing/2014/chart" uri="{C3380CC4-5D6E-409C-BE32-E72D297353CC}">
              <c16:uniqueId val="{00000001-A54E-4613-AF7E-2ADADB54E3DA}"/>
            </c:ext>
          </c:extLst>
        </c:ser>
        <c:dLbls>
          <c:dLblPos val="ctr"/>
          <c:showLegendKey val="0"/>
          <c:showVal val="1"/>
          <c:showCatName val="0"/>
          <c:showSerName val="0"/>
          <c:showPercent val="0"/>
          <c:showBubbleSize val="0"/>
        </c:dLbls>
        <c:marker val="1"/>
        <c:smooth val="0"/>
        <c:axId val="1116481360"/>
        <c:axId val="1116480240"/>
      </c:lineChart>
      <c:catAx>
        <c:axId val="1116481360"/>
        <c:scaling>
          <c:orientation val="minMax"/>
        </c:scaling>
        <c:delete val="1"/>
        <c:axPos val="b"/>
        <c:numFmt formatCode="General" sourceLinked="1"/>
        <c:majorTickMark val="none"/>
        <c:minorTickMark val="none"/>
        <c:tickLblPos val="nextTo"/>
        <c:crossAx val="1116480240"/>
        <c:crosses val="autoZero"/>
        <c:auto val="1"/>
        <c:lblAlgn val="ctr"/>
        <c:lblOffset val="100"/>
        <c:noMultiLvlLbl val="0"/>
      </c:catAx>
      <c:valAx>
        <c:axId val="1116480240"/>
        <c:scaling>
          <c:orientation val="minMax"/>
          <c:max val="70"/>
          <c:min val="10"/>
        </c:scaling>
        <c:delete val="1"/>
        <c:axPos val="l"/>
        <c:numFmt formatCode="General" sourceLinked="1"/>
        <c:majorTickMark val="none"/>
        <c:minorTickMark val="none"/>
        <c:tickLblPos val="nextTo"/>
        <c:crossAx val="1116481360"/>
        <c:crosses val="autoZero"/>
        <c:crossBetween val="between"/>
      </c:valAx>
      <c:spPr>
        <a:noFill/>
        <a:ln>
          <a:noFill/>
        </a:ln>
        <a:effectLst/>
      </c:spPr>
    </c:plotArea>
    <c:plotVisOnly val="1"/>
    <c:dispBlanksAs val="gap"/>
    <c:showDLblsOverMax val="0"/>
  </c:chart>
  <c:spPr>
    <a:noFill/>
    <a:ln w="0" cap="flat" cmpd="sng" algn="ctr">
      <a:noFill/>
      <a:round/>
    </a:ln>
    <a:effectLst/>
  </c:spPr>
  <c:txPr>
    <a:bodyPr/>
    <a:lstStyle/>
    <a:p>
      <a:pPr>
        <a:defRPr sz="1000">
          <a:solidFill>
            <a:schemeClr val="bg1">
              <a:lumMod val="50000"/>
            </a:schemeClr>
          </a:solidFill>
          <a:latin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82779-ABDA-41CE-9A25-80F385FA0F96}"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B1D26-170A-43E3-BD4F-60FFD16FE490}" type="slidenum">
              <a:rPr lang="zh-CN" altLang="en-US" smtClean="0"/>
              <a:t>‹#›</a:t>
            </a:fld>
            <a:endParaRPr lang="zh-CN" altLang="en-US"/>
          </a:p>
        </p:txBody>
      </p:sp>
    </p:spTree>
    <p:extLst>
      <p:ext uri="{BB962C8B-B14F-4D97-AF65-F5344CB8AC3E}">
        <p14:creationId xmlns:p14="http://schemas.microsoft.com/office/powerpoint/2010/main" val="257438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FEB1D26-170A-43E3-BD4F-60FFD16FE490}" type="slidenum">
              <a:rPr lang="zh-CN" altLang="en-US" smtClean="0"/>
              <a:t>4</a:t>
            </a:fld>
            <a:endParaRPr lang="zh-CN" altLang="en-US"/>
          </a:p>
        </p:txBody>
      </p:sp>
    </p:spTree>
    <p:extLst>
      <p:ext uri="{BB962C8B-B14F-4D97-AF65-F5344CB8AC3E}">
        <p14:creationId xmlns:p14="http://schemas.microsoft.com/office/powerpoint/2010/main" val="352309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FEB1D26-170A-43E3-BD4F-60FFD16FE490}" type="slidenum">
              <a:rPr lang="zh-CN" altLang="en-US" smtClean="0"/>
              <a:t>8</a:t>
            </a:fld>
            <a:endParaRPr lang="zh-CN" altLang="en-US"/>
          </a:p>
        </p:txBody>
      </p:sp>
    </p:spTree>
    <p:extLst>
      <p:ext uri="{BB962C8B-B14F-4D97-AF65-F5344CB8AC3E}">
        <p14:creationId xmlns:p14="http://schemas.microsoft.com/office/powerpoint/2010/main" val="188454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FEB1D26-170A-43E3-BD4F-60FFD16FE490}" type="slidenum">
              <a:rPr lang="zh-CN" altLang="en-US" smtClean="0"/>
              <a:t>13</a:t>
            </a:fld>
            <a:endParaRPr lang="zh-CN" altLang="en-US"/>
          </a:p>
        </p:txBody>
      </p:sp>
    </p:spTree>
    <p:extLst>
      <p:ext uri="{BB962C8B-B14F-4D97-AF65-F5344CB8AC3E}">
        <p14:creationId xmlns:p14="http://schemas.microsoft.com/office/powerpoint/2010/main" val="399388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FEB1D26-170A-43E3-BD4F-60FFD16FE490}" type="slidenum">
              <a:rPr lang="zh-CN" altLang="en-US" smtClean="0"/>
              <a:t>17</a:t>
            </a:fld>
            <a:endParaRPr lang="zh-CN" altLang="en-US"/>
          </a:p>
        </p:txBody>
      </p:sp>
    </p:spTree>
    <p:extLst>
      <p:ext uri="{BB962C8B-B14F-4D97-AF65-F5344CB8AC3E}">
        <p14:creationId xmlns:p14="http://schemas.microsoft.com/office/powerpoint/2010/main" val="77657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12183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225759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5451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51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547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12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575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43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961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080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363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4282225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6036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407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43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8390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67796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415422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10384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190688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154151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469FFA6-B0F4-42CC-8A76-F91A60DDEEC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210254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9FFA6-B0F4-42CC-8A76-F91A60DDEEC2}"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82E35-FE1B-48CD-8233-EE9382BE18F5}" type="slidenum">
              <a:rPr lang="zh-CN" altLang="en-US" smtClean="0"/>
              <a:t>‹#›</a:t>
            </a:fld>
            <a:endParaRPr lang="zh-CN" altLang="en-US"/>
          </a:p>
        </p:txBody>
      </p:sp>
    </p:spTree>
    <p:extLst>
      <p:ext uri="{BB962C8B-B14F-4D97-AF65-F5344CB8AC3E}">
        <p14:creationId xmlns:p14="http://schemas.microsoft.com/office/powerpoint/2010/main" val="387248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169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F0B"/>
        </a:solidFill>
        <a:effectLst/>
      </p:bgPr>
    </p:bg>
    <p:spTree>
      <p:nvGrpSpPr>
        <p:cNvPr id="1" name=""/>
        <p:cNvGrpSpPr/>
        <p:nvPr/>
      </p:nvGrpSpPr>
      <p:grpSpPr>
        <a:xfrm>
          <a:off x="0" y="0"/>
          <a:ext cx="0" cy="0"/>
          <a:chOff x="0" y="0"/>
          <a:chExt cx="0" cy="0"/>
        </a:xfrm>
      </p:grpSpPr>
      <p:sp>
        <p:nvSpPr>
          <p:cNvPr id="3" name="矩形 2"/>
          <p:cNvSpPr/>
          <p:nvPr/>
        </p:nvSpPr>
        <p:spPr>
          <a:xfrm>
            <a:off x="1597257"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597257" y="3969153"/>
            <a:ext cx="1087386" cy="10781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2727271"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E</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2727271" y="3969153"/>
            <a:ext cx="1087386" cy="37601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3857285"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M</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3857285" y="3969152"/>
            <a:ext cx="1087386" cy="1035235"/>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4987299"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P</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4987299" y="3969152"/>
            <a:ext cx="1087386" cy="276779"/>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117313"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6117313" y="3969153"/>
            <a:ext cx="1087386" cy="10781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7247327"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7247327" y="3969153"/>
            <a:ext cx="1087386" cy="37601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8377341"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8377341" y="3969153"/>
            <a:ext cx="1087386" cy="75878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9507357" y="2837733"/>
            <a:ext cx="1087386" cy="107471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E</a:t>
            </a: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9507357" y="3969153"/>
            <a:ext cx="1087386" cy="212984"/>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67397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直角三角形 13"/>
          <p:cNvSpPr/>
          <p:nvPr/>
        </p:nvSpPr>
        <p:spPr>
          <a:xfrm>
            <a:off x="0" y="0"/>
            <a:ext cx="12192000" cy="6858000"/>
          </a:xfrm>
          <a:prstGeom prst="rtTriangl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783239">
            <a:off x="1815634" y="4402855"/>
            <a:ext cx="7652862" cy="415498"/>
          </a:xfrm>
          <a:prstGeom prst="rect">
            <a:avLst/>
          </a:prstGeom>
        </p:spPr>
        <p:txBody>
          <a:bodyPr wrap="square">
            <a:spAutoFit/>
          </a:bodyPr>
          <a:lstStyle/>
          <a:p>
            <a:pPr lvl="0" algn="just"/>
            <a:r>
              <a:rPr lang="en-US" altLang="zh-HK" sz="1050" dirty="0">
                <a:solidFill>
                  <a:schemeClr val="bg2">
                    <a:lumMod val="10000"/>
                  </a:schemeClr>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chemeClr val="bg2">
                    <a:lumMod val="10000"/>
                  </a:schemeClr>
                </a:solidFill>
                <a:latin typeface="微软雅黑" panose="020B0503020204020204" pitchFamily="34" charset="-122"/>
                <a:ea typeface="微软雅黑" panose="020B0503020204020204" pitchFamily="34" charset="-122"/>
              </a:rPr>
              <a:t>foolishness.</a:t>
            </a:r>
            <a:r>
              <a:rPr lang="zh-HK" altLang="zh-HK" sz="105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a:t>
            </a:r>
            <a:r>
              <a:rPr lang="zh-HK" altLang="zh-HK" sz="1050" dirty="0" smtClean="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zh-HK" altLang="zh-HK" sz="105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rot="1751582">
            <a:off x="-733857" y="1851645"/>
            <a:ext cx="13659714" cy="3154710"/>
          </a:xfrm>
          <a:prstGeom prst="rect">
            <a:avLst/>
          </a:prstGeom>
          <a:noFill/>
        </p:spPr>
        <p:txBody>
          <a:bodyPr wrap="square" rtlCol="0">
            <a:spAutoFit/>
          </a:bodyPr>
          <a:lstStyle/>
          <a:p>
            <a:pPr algn="ctr"/>
            <a:r>
              <a:rPr lang="en-US" altLang="zh-CN" sz="19900" b="1" dirty="0" smtClean="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rPr>
              <a:t>THREE</a:t>
            </a:r>
            <a:endParaRPr lang="zh-CN" altLang="en-US" sz="19900" b="1" dirty="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a:srcRect/>
          <a:stretch>
            <a:fillRect/>
          </a:stretch>
        </p:blipFill>
        <p:spPr>
          <a:xfrm>
            <a:off x="-669000" y="-1302660"/>
            <a:ext cx="13473328" cy="10181202"/>
          </a:xfrm>
          <a:custGeom>
            <a:avLst/>
            <a:gdLst>
              <a:gd name="connsiteX0" fmla="*/ 635699 w 13473328"/>
              <a:gd name="connsiteY0" fmla="*/ 1279289 h 10181202"/>
              <a:gd name="connsiteX1" fmla="*/ 635699 w 13473328"/>
              <a:gd name="connsiteY1" fmla="*/ 8137289 h 10181202"/>
              <a:gd name="connsiteX2" fmla="*/ 12827699 w 13473328"/>
              <a:gd name="connsiteY2" fmla="*/ 8137289 h 10181202"/>
              <a:gd name="connsiteX3" fmla="*/ 0 w 13473328"/>
              <a:gd name="connsiteY3" fmla="*/ 0 h 10181202"/>
              <a:gd name="connsiteX4" fmla="*/ 13473328 w 13473328"/>
              <a:gd name="connsiteY4" fmla="*/ 0 h 10181202"/>
              <a:gd name="connsiteX5" fmla="*/ 13473328 w 13473328"/>
              <a:gd name="connsiteY5" fmla="*/ 10181202 h 10181202"/>
              <a:gd name="connsiteX6" fmla="*/ 0 w 13473328"/>
              <a:gd name="connsiteY6" fmla="*/ 10181202 h 1018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328" h="10181202">
                <a:moveTo>
                  <a:pt x="635699" y="1279289"/>
                </a:moveTo>
                <a:lnTo>
                  <a:pt x="635699" y="8137289"/>
                </a:lnTo>
                <a:lnTo>
                  <a:pt x="12827699" y="8137289"/>
                </a:lnTo>
                <a:close/>
                <a:moveTo>
                  <a:pt x="0" y="0"/>
                </a:moveTo>
                <a:lnTo>
                  <a:pt x="13473328" y="0"/>
                </a:lnTo>
                <a:lnTo>
                  <a:pt x="13473328" y="10181202"/>
                </a:lnTo>
                <a:lnTo>
                  <a:pt x="0" y="10181202"/>
                </a:lnTo>
                <a:close/>
              </a:path>
            </a:pathLst>
          </a:custGeom>
        </p:spPr>
      </p:pic>
    </p:spTree>
    <p:extLst>
      <p:ext uri="{BB962C8B-B14F-4D97-AF65-F5344CB8AC3E}">
        <p14:creationId xmlns:p14="http://schemas.microsoft.com/office/powerpoint/2010/main" val="26112996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16200000">
            <a:off x="5382204" y="48201"/>
            <a:ext cx="6858000" cy="6761594"/>
          </a:xfrm>
          <a:prstGeom prst="flowChartManualInpu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手动输入 2"/>
          <p:cNvSpPr/>
          <p:nvPr/>
        </p:nvSpPr>
        <p:spPr>
          <a:xfrm rot="16200000" flipH="1" flipV="1">
            <a:off x="12842" y="-12846"/>
            <a:ext cx="6858000" cy="6883685"/>
          </a:xfrm>
          <a:prstGeom prst="flowChartManualInpu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71"/>
          <p:cNvSpPr>
            <a:spLocks noEditPoints="1"/>
          </p:cNvSpPr>
          <p:nvPr/>
        </p:nvSpPr>
        <p:spPr bwMode="auto">
          <a:xfrm>
            <a:off x="1587960" y="1407873"/>
            <a:ext cx="2006093" cy="1963258"/>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1335337" y="3739502"/>
            <a:ext cx="2408599" cy="71486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335337" y="4549882"/>
            <a:ext cx="2408599" cy="900246"/>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
        <p:nvSpPr>
          <p:cNvPr id="8" name="Freeform 72"/>
          <p:cNvSpPr>
            <a:spLocks noEditPoints="1"/>
          </p:cNvSpPr>
          <p:nvPr/>
        </p:nvSpPr>
        <p:spPr bwMode="auto">
          <a:xfrm>
            <a:off x="8669330" y="1401089"/>
            <a:ext cx="2013230" cy="1963258"/>
          </a:xfrm>
          <a:custGeom>
            <a:avLst/>
            <a:gdLst>
              <a:gd name="T0" fmla="*/ 161 w 201"/>
              <a:gd name="T1" fmla="*/ 194 h 196"/>
              <a:gd name="T2" fmla="*/ 121 w 201"/>
              <a:gd name="T3" fmla="*/ 154 h 196"/>
              <a:gd name="T4" fmla="*/ 161 w 201"/>
              <a:gd name="T5" fmla="*/ 114 h 196"/>
              <a:gd name="T6" fmla="*/ 201 w 201"/>
              <a:gd name="T7" fmla="*/ 154 h 196"/>
              <a:gd name="T8" fmla="*/ 161 w 201"/>
              <a:gd name="T9" fmla="*/ 194 h 196"/>
              <a:gd name="T10" fmla="*/ 185 w 201"/>
              <a:gd name="T11" fmla="*/ 148 h 196"/>
              <a:gd name="T12" fmla="*/ 137 w 201"/>
              <a:gd name="T13" fmla="*/ 148 h 196"/>
              <a:gd name="T14" fmla="*/ 137 w 201"/>
              <a:gd name="T15" fmla="*/ 164 h 196"/>
              <a:gd name="T16" fmla="*/ 185 w 201"/>
              <a:gd name="T17" fmla="*/ 164 h 196"/>
              <a:gd name="T18" fmla="*/ 185 w 201"/>
              <a:gd name="T19" fmla="*/ 148 h 196"/>
              <a:gd name="T20" fmla="*/ 81 w 201"/>
              <a:gd name="T21" fmla="*/ 128 h 196"/>
              <a:gd name="T22" fmla="*/ 17 w 201"/>
              <a:gd name="T23" fmla="*/ 64 h 196"/>
              <a:gd name="T24" fmla="*/ 81 w 201"/>
              <a:gd name="T25" fmla="*/ 0 h 196"/>
              <a:gd name="T26" fmla="*/ 145 w 201"/>
              <a:gd name="T27" fmla="*/ 64 h 196"/>
              <a:gd name="T28" fmla="*/ 81 w 201"/>
              <a:gd name="T29" fmla="*/ 128 h 196"/>
              <a:gd name="T30" fmla="*/ 70 w 201"/>
              <a:gd name="T31" fmla="*/ 17 h 196"/>
              <a:gd name="T32" fmla="*/ 32 w 201"/>
              <a:gd name="T33" fmla="*/ 64 h 196"/>
              <a:gd name="T34" fmla="*/ 81 w 201"/>
              <a:gd name="T35" fmla="*/ 113 h 196"/>
              <a:gd name="T36" fmla="*/ 130 w 201"/>
              <a:gd name="T37" fmla="*/ 64 h 196"/>
              <a:gd name="T38" fmla="*/ 70 w 201"/>
              <a:gd name="T39" fmla="*/ 17 h 196"/>
              <a:gd name="T40" fmla="*/ 41 w 201"/>
              <a:gd name="T41" fmla="*/ 132 h 196"/>
              <a:gd name="T42" fmla="*/ 114 w 201"/>
              <a:gd name="T43" fmla="*/ 132 h 196"/>
              <a:gd name="T44" fmla="*/ 109 w 201"/>
              <a:gd name="T45" fmla="*/ 154 h 196"/>
              <a:gd name="T46" fmla="*/ 130 w 201"/>
              <a:gd name="T47" fmla="*/ 196 h 196"/>
              <a:gd name="T48" fmla="*/ 0 w 201"/>
              <a:gd name="T49" fmla="*/ 196 h 196"/>
              <a:gd name="T50" fmla="*/ 21 w 201"/>
              <a:gd name="T51" fmla="*/ 148 h 196"/>
              <a:gd name="T52" fmla="*/ 41 w 201"/>
              <a:gd name="T53"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196">
                <a:moveTo>
                  <a:pt x="161" y="194"/>
                </a:moveTo>
                <a:cubicBezTo>
                  <a:pt x="139" y="194"/>
                  <a:pt x="121" y="176"/>
                  <a:pt x="121" y="154"/>
                </a:cubicBezTo>
                <a:cubicBezTo>
                  <a:pt x="121" y="132"/>
                  <a:pt x="139" y="114"/>
                  <a:pt x="161" y="114"/>
                </a:cubicBezTo>
                <a:cubicBezTo>
                  <a:pt x="183" y="114"/>
                  <a:pt x="201" y="132"/>
                  <a:pt x="201" y="154"/>
                </a:cubicBezTo>
                <a:cubicBezTo>
                  <a:pt x="201" y="176"/>
                  <a:pt x="183" y="194"/>
                  <a:pt x="161" y="194"/>
                </a:cubicBezTo>
                <a:close/>
                <a:moveTo>
                  <a:pt x="185" y="148"/>
                </a:moveTo>
                <a:cubicBezTo>
                  <a:pt x="137" y="148"/>
                  <a:pt x="137" y="148"/>
                  <a:pt x="137" y="148"/>
                </a:cubicBezTo>
                <a:cubicBezTo>
                  <a:pt x="137" y="164"/>
                  <a:pt x="137" y="164"/>
                  <a:pt x="137" y="164"/>
                </a:cubicBezTo>
                <a:cubicBezTo>
                  <a:pt x="185" y="164"/>
                  <a:pt x="185" y="164"/>
                  <a:pt x="185" y="164"/>
                </a:cubicBezTo>
                <a:lnTo>
                  <a:pt x="185" y="148"/>
                </a:lnTo>
                <a:close/>
                <a:moveTo>
                  <a:pt x="81" y="128"/>
                </a:moveTo>
                <a:cubicBezTo>
                  <a:pt x="45" y="128"/>
                  <a:pt x="17" y="99"/>
                  <a:pt x="17" y="64"/>
                </a:cubicBezTo>
                <a:cubicBezTo>
                  <a:pt x="17" y="28"/>
                  <a:pt x="45" y="0"/>
                  <a:pt x="81" y="0"/>
                </a:cubicBezTo>
                <a:cubicBezTo>
                  <a:pt x="116" y="0"/>
                  <a:pt x="145" y="28"/>
                  <a:pt x="145" y="64"/>
                </a:cubicBezTo>
                <a:cubicBezTo>
                  <a:pt x="145" y="99"/>
                  <a:pt x="116" y="128"/>
                  <a:pt x="81" y="128"/>
                </a:cubicBezTo>
                <a:close/>
                <a:moveTo>
                  <a:pt x="70" y="17"/>
                </a:moveTo>
                <a:cubicBezTo>
                  <a:pt x="51" y="24"/>
                  <a:pt x="75" y="49"/>
                  <a:pt x="32" y="64"/>
                </a:cubicBezTo>
                <a:cubicBezTo>
                  <a:pt x="32" y="91"/>
                  <a:pt x="54" y="113"/>
                  <a:pt x="81" y="113"/>
                </a:cubicBezTo>
                <a:cubicBezTo>
                  <a:pt x="108" y="113"/>
                  <a:pt x="130" y="91"/>
                  <a:pt x="130" y="64"/>
                </a:cubicBezTo>
                <a:cubicBezTo>
                  <a:pt x="105" y="43"/>
                  <a:pt x="63" y="53"/>
                  <a:pt x="70" y="17"/>
                </a:cubicBezTo>
                <a:close/>
                <a:moveTo>
                  <a:pt x="41" y="132"/>
                </a:moveTo>
                <a:cubicBezTo>
                  <a:pt x="114" y="132"/>
                  <a:pt x="114" y="132"/>
                  <a:pt x="114" y="132"/>
                </a:cubicBezTo>
                <a:cubicBezTo>
                  <a:pt x="111" y="138"/>
                  <a:pt x="109" y="146"/>
                  <a:pt x="109" y="154"/>
                </a:cubicBezTo>
                <a:cubicBezTo>
                  <a:pt x="109" y="171"/>
                  <a:pt x="117" y="186"/>
                  <a:pt x="130" y="196"/>
                </a:cubicBezTo>
                <a:cubicBezTo>
                  <a:pt x="0" y="196"/>
                  <a:pt x="0" y="196"/>
                  <a:pt x="0" y="196"/>
                </a:cubicBezTo>
                <a:cubicBezTo>
                  <a:pt x="21" y="148"/>
                  <a:pt x="21" y="148"/>
                  <a:pt x="21" y="148"/>
                </a:cubicBezTo>
                <a:cubicBezTo>
                  <a:pt x="21" y="148"/>
                  <a:pt x="25" y="132"/>
                  <a:pt x="41" y="132"/>
                </a:cubicBez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矩形 15"/>
          <p:cNvSpPr/>
          <p:nvPr/>
        </p:nvSpPr>
        <p:spPr>
          <a:xfrm>
            <a:off x="8471646" y="3746286"/>
            <a:ext cx="2408599" cy="7148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471646" y="4556666"/>
            <a:ext cx="2408599" cy="900246"/>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spTree>
    <p:extLst>
      <p:ext uri="{BB962C8B-B14F-4D97-AF65-F5344CB8AC3E}">
        <p14:creationId xmlns:p14="http://schemas.microsoft.com/office/powerpoint/2010/main" val="297062722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1767646" y="-154265"/>
            <a:ext cx="8763754" cy="755496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2601364" y="-767059"/>
            <a:ext cx="8763754" cy="755496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5400000">
            <a:off x="-2471596" y="386815"/>
            <a:ext cx="8763754" cy="755496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2536480" y="-190122"/>
            <a:ext cx="8763754" cy="7554960"/>
          </a:xfrm>
          <a:prstGeom prst="triangl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700679" y="6035357"/>
            <a:ext cx="2808870" cy="822643"/>
          </a:xfrm>
          <a:prstGeom prst="triangle">
            <a:avLst>
              <a:gd name="adj" fmla="val 5012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404629" y="6071215"/>
            <a:ext cx="2808870" cy="822643"/>
          </a:xfrm>
          <a:prstGeom prst="triangle">
            <a:avLst>
              <a:gd name="adj" fmla="val 50120"/>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3834025" y="346"/>
            <a:ext cx="2808870" cy="822643"/>
          </a:xfrm>
          <a:prstGeom prst="triangle">
            <a:avLst>
              <a:gd name="adj" fmla="val 5012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4777672" y="0"/>
            <a:ext cx="2808870" cy="822643"/>
          </a:xfrm>
          <a:prstGeom prst="triangle">
            <a:avLst>
              <a:gd name="adj" fmla="val 50120"/>
            </a:avLst>
          </a:prstGeom>
          <a:noFill/>
          <a:ln>
            <a:solidFill>
              <a:srgbClr val="FFB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868714" y="2779022"/>
            <a:ext cx="3413133" cy="1688385"/>
            <a:chOff x="7749790" y="2825937"/>
            <a:chExt cx="3413133" cy="1688385"/>
          </a:xfrm>
        </p:grpSpPr>
        <p:sp>
          <p:nvSpPr>
            <p:cNvPr id="12" name="矩形 11"/>
            <p:cNvSpPr/>
            <p:nvPr/>
          </p:nvSpPr>
          <p:spPr>
            <a:xfrm>
              <a:off x="7793195" y="2825937"/>
              <a:ext cx="3326323" cy="537882"/>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ADD TITLE</a:t>
              </a:r>
              <a:endParaRPr lang="zh-CN" altLang="en-US" sz="2800" b="1" dirty="0">
                <a:latin typeface="微软雅黑" panose="020B0503020204020204" pitchFamily="34" charset="-122"/>
                <a:ea typeface="微软雅黑" panose="020B0503020204020204" pitchFamily="34" charset="-122"/>
              </a:endParaRPr>
            </a:p>
          </p:txBody>
        </p:sp>
        <p:sp>
          <p:nvSpPr>
            <p:cNvPr id="13" name="矩形 12"/>
            <p:cNvSpPr/>
            <p:nvPr/>
          </p:nvSpPr>
          <p:spPr>
            <a:xfrm>
              <a:off x="7749790" y="3452493"/>
              <a:ext cx="3413133" cy="1061829"/>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grpSp>
      <p:grpSp>
        <p:nvGrpSpPr>
          <p:cNvPr id="14" name="组合 13"/>
          <p:cNvGrpSpPr/>
          <p:nvPr/>
        </p:nvGrpSpPr>
        <p:grpSpPr>
          <a:xfrm flipV="1">
            <a:off x="9709079" y="6380996"/>
            <a:ext cx="2160074" cy="473740"/>
            <a:chOff x="2517220" y="5623691"/>
            <a:chExt cx="3752517" cy="822989"/>
          </a:xfrm>
        </p:grpSpPr>
        <p:sp>
          <p:nvSpPr>
            <p:cNvPr id="15" name="等腰三角形 14"/>
            <p:cNvSpPr/>
            <p:nvPr/>
          </p:nvSpPr>
          <p:spPr>
            <a:xfrm flipV="1">
              <a:off x="2517220" y="5624037"/>
              <a:ext cx="2808870" cy="822643"/>
            </a:xfrm>
            <a:prstGeom prst="triangle">
              <a:avLst>
                <a:gd name="adj" fmla="val 5012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V="1">
              <a:off x="3460867" y="5623691"/>
              <a:ext cx="2808870" cy="822643"/>
            </a:xfrm>
            <a:prstGeom prst="triangle">
              <a:avLst>
                <a:gd name="adj" fmla="val 50120"/>
              </a:avLst>
            </a:prstGeom>
            <a:noFill/>
            <a:ln>
              <a:solidFill>
                <a:srgbClr val="FFB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823931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等腰三角形 25"/>
          <p:cNvSpPr/>
          <p:nvPr/>
        </p:nvSpPr>
        <p:spPr>
          <a:xfrm flipV="1">
            <a:off x="-733031" y="-4"/>
            <a:ext cx="13658062" cy="770707"/>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23887" y="6782"/>
            <a:ext cx="13439774" cy="687979"/>
            <a:chOff x="-623887" y="6782"/>
            <a:chExt cx="13439774" cy="687979"/>
          </a:xfrm>
        </p:grpSpPr>
        <p:sp>
          <p:nvSpPr>
            <p:cNvPr id="24" name="等腰三角形 23"/>
            <p:cNvSpPr/>
            <p:nvPr/>
          </p:nvSpPr>
          <p:spPr>
            <a:xfrm flipV="1">
              <a:off x="623887" y="6782"/>
              <a:ext cx="12192000" cy="687979"/>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623887" y="6782"/>
              <a:ext cx="12192000" cy="687979"/>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p:nvCxnSpPr>
        <p:spPr>
          <a:xfrm>
            <a:off x="6156960" y="2040705"/>
            <a:ext cx="0" cy="3344091"/>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40581" y="6164601"/>
            <a:ext cx="9510839" cy="415498"/>
          </a:xfrm>
          <a:prstGeom prst="rect">
            <a:avLst/>
          </a:prstGeom>
        </p:spPr>
        <p:txBody>
          <a:bodyPr wrap="square">
            <a:spAutoFit/>
          </a:bodyPr>
          <a:lstStyle/>
          <a:p>
            <a:pPr lvl="0" algn="ctr"/>
            <a:r>
              <a:rPr lang="en-US" altLang="zh-HK" sz="1050" dirty="0">
                <a:solidFill>
                  <a:schemeClr val="bg2">
                    <a:lumMod val="10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10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10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a:t>
            </a:r>
            <a:r>
              <a:rPr lang="zh-HK" altLang="zh-HK" sz="1050" dirty="0" smtClean="0">
                <a:solidFill>
                  <a:schemeClr val="bg2">
                    <a:lumMod val="10000"/>
                  </a:schemeClr>
                </a:solidFill>
                <a:latin typeface="方正悠黑简体" panose="00000500000000000000" pitchFamily="2" charset="-122"/>
                <a:ea typeface="方正悠黑简体" panose="00000500000000000000" pitchFamily="2" charset="-122"/>
                <a:cs typeface="Arial" panose="020B0604020202020204" pitchFamily="34" charset="0"/>
              </a:rPr>
              <a:t>light</a:t>
            </a:r>
            <a:endParaRPr lang="zh-HK" altLang="zh-HK" sz="1050" dirty="0">
              <a:solidFill>
                <a:schemeClr val="bg2">
                  <a:lumMod val="10000"/>
                </a:schemeClr>
              </a:solidFill>
              <a:latin typeface="方正悠黑简体" panose="00000500000000000000" pitchFamily="2" charset="-122"/>
              <a:ea typeface="方正悠黑简体" panose="00000500000000000000" pitchFamily="2" charset="-122"/>
            </a:endParaRPr>
          </a:p>
        </p:txBody>
      </p:sp>
      <p:sp>
        <p:nvSpPr>
          <p:cNvPr id="21" name="等腰三角形 20"/>
          <p:cNvSpPr/>
          <p:nvPr/>
        </p:nvSpPr>
        <p:spPr>
          <a:xfrm flipV="1">
            <a:off x="0" y="-3"/>
            <a:ext cx="12192000" cy="687979"/>
          </a:xfrm>
          <a:prstGeom prst="triangl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14714" y="1830955"/>
            <a:ext cx="11162573" cy="3763591"/>
            <a:chOff x="514714" y="1885686"/>
            <a:chExt cx="11162573" cy="3763591"/>
          </a:xfrm>
        </p:grpSpPr>
        <p:graphicFrame>
          <p:nvGraphicFramePr>
            <p:cNvPr id="5" name="图表 4"/>
            <p:cNvGraphicFramePr/>
            <p:nvPr>
              <p:extLst>
                <p:ext uri="{D42A27DB-BD31-4B8C-83A1-F6EECF244321}">
                  <p14:modId xmlns:p14="http://schemas.microsoft.com/office/powerpoint/2010/main" val="2209066171"/>
                </p:ext>
              </p:extLst>
            </p:nvPr>
          </p:nvGraphicFramePr>
          <p:xfrm>
            <a:off x="6989537" y="1885686"/>
            <a:ext cx="4687750" cy="3125167"/>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9697991" y="3048159"/>
              <a:ext cx="783772" cy="400110"/>
            </a:xfrm>
            <a:prstGeom prst="rect">
              <a:avLst/>
            </a:prstGeom>
            <a:noFill/>
          </p:spPr>
          <p:txBody>
            <a:bodyPr wrap="square" rtlCol="0">
              <a:spAutoFit/>
            </a:bodyPr>
            <a:lstStyle/>
            <a:p>
              <a:pPr algn="ctr"/>
              <a:r>
                <a:rPr lang="en-US" altLang="zh-CN" sz="2000" b="1" dirty="0">
                  <a:solidFill>
                    <a:schemeClr val="bg2">
                      <a:lumMod val="25000"/>
                    </a:schemeClr>
                  </a:solidFill>
                  <a:latin typeface="微软雅黑" panose="020B0503020204020204" pitchFamily="34" charset="-122"/>
                  <a:ea typeface="微软雅黑" panose="020B0503020204020204" pitchFamily="34" charset="-122"/>
                </a:rPr>
                <a:t>5</a:t>
              </a:r>
              <a:r>
                <a:rPr lang="en-US" altLang="zh-CN" sz="2000" b="1" dirty="0" smtClean="0">
                  <a:solidFill>
                    <a:schemeClr val="bg2">
                      <a:lumMod val="25000"/>
                    </a:schemeClr>
                  </a:solidFill>
                  <a:latin typeface="微软雅黑" panose="020B0503020204020204" pitchFamily="34" charset="-122"/>
                  <a:ea typeface="微软雅黑" panose="020B0503020204020204" pitchFamily="34" charset="-122"/>
                </a:rPr>
                <a:t>0%</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14714" y="1885686"/>
              <a:ext cx="4687750" cy="3763591"/>
              <a:chOff x="514714" y="1885686"/>
              <a:chExt cx="4687750" cy="3763591"/>
            </a:xfrm>
          </p:grpSpPr>
          <p:graphicFrame>
            <p:nvGraphicFramePr>
              <p:cNvPr id="4" name="图表 3"/>
              <p:cNvGraphicFramePr/>
              <p:nvPr>
                <p:extLst>
                  <p:ext uri="{D42A27DB-BD31-4B8C-83A1-F6EECF244321}">
                    <p14:modId xmlns:p14="http://schemas.microsoft.com/office/powerpoint/2010/main" val="1099350612"/>
                  </p:ext>
                </p:extLst>
              </p:nvPr>
            </p:nvGraphicFramePr>
            <p:xfrm>
              <a:off x="514714" y="1885686"/>
              <a:ext cx="4687750" cy="3125167"/>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9"/>
              <p:cNvSpPr txBox="1"/>
              <p:nvPr/>
            </p:nvSpPr>
            <p:spPr>
              <a:xfrm>
                <a:off x="3040289" y="2481942"/>
                <a:ext cx="783772" cy="400110"/>
              </a:xfrm>
              <a:prstGeom prst="rect">
                <a:avLst/>
              </a:prstGeom>
              <a:noFill/>
            </p:spPr>
            <p:txBody>
              <a:bodyPr wrap="square" rtlCol="0">
                <a:spAutoFit/>
              </a:bodyPr>
              <a:lstStyle/>
              <a:p>
                <a:pPr algn="ctr"/>
                <a:r>
                  <a:rPr lang="en-US" altLang="zh-CN" sz="2000" b="1" dirty="0" smtClean="0">
                    <a:solidFill>
                      <a:schemeClr val="bg2">
                        <a:lumMod val="25000"/>
                      </a:schemeClr>
                    </a:solidFill>
                    <a:latin typeface="微软雅黑" panose="020B0503020204020204" pitchFamily="34" charset="-122"/>
                    <a:ea typeface="微软雅黑" panose="020B0503020204020204" pitchFamily="34" charset="-122"/>
                  </a:rPr>
                  <a:t>20%</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118850" y="5065584"/>
                <a:ext cx="1479479" cy="58369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2014</a:t>
                </a:r>
                <a:endParaRPr lang="zh-CN" altLang="en-US" sz="2800" b="1" dirty="0">
                  <a:latin typeface="微软雅黑" panose="020B0503020204020204" pitchFamily="34" charset="-122"/>
                  <a:ea typeface="微软雅黑" panose="020B0503020204020204" pitchFamily="34" charset="-122"/>
                </a:endParaRPr>
              </a:p>
            </p:txBody>
          </p:sp>
        </p:grpSp>
        <p:sp>
          <p:nvSpPr>
            <p:cNvPr id="28" name="矩形 27"/>
            <p:cNvSpPr/>
            <p:nvPr/>
          </p:nvSpPr>
          <p:spPr>
            <a:xfrm>
              <a:off x="8593673" y="5065584"/>
              <a:ext cx="1479479" cy="58369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2015</a:t>
              </a:r>
              <a:endParaRPr lang="zh-CN" altLang="en-US" sz="28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303260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89384" y="1543869"/>
            <a:ext cx="9613232" cy="3770263"/>
          </a:xfrm>
          <a:prstGeom prst="rect">
            <a:avLst/>
          </a:prstGeom>
          <a:noFill/>
        </p:spPr>
        <p:txBody>
          <a:bodyPr wrap="square" rtlCol="0">
            <a:spAutoFit/>
          </a:bodyPr>
          <a:lstStyle/>
          <a:p>
            <a:pPr algn="ctr"/>
            <a:r>
              <a:rPr lang="en-US" altLang="zh-CN" sz="23900" b="1" dirty="0" smtClean="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rPr>
              <a:t>FOUR</a:t>
            </a:r>
            <a:endParaRPr lang="zh-CN" altLang="en-US" sz="23900" b="1" dirty="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2027727" y="3429000"/>
            <a:ext cx="8439754" cy="1124822"/>
          </a:xfrm>
          <a:custGeom>
            <a:avLst/>
            <a:gdLst/>
            <a:ahLst/>
            <a:cxnLst/>
            <a:rect l="l" t="t" r="r" b="b"/>
            <a:pathLst>
              <a:path w="8439754" h="1124822">
                <a:moveTo>
                  <a:pt x="6543674" y="0"/>
                </a:moveTo>
                <a:lnTo>
                  <a:pt x="7782729" y="0"/>
                </a:lnTo>
                <a:lnTo>
                  <a:pt x="7768643" y="7370"/>
                </a:lnTo>
                <a:cubicBezTo>
                  <a:pt x="7732881" y="22887"/>
                  <a:pt x="7694971" y="36332"/>
                  <a:pt x="7654913" y="47707"/>
                </a:cubicBezTo>
                <a:lnTo>
                  <a:pt x="7654913" y="53641"/>
                </a:lnTo>
                <a:cubicBezTo>
                  <a:pt x="7760746" y="89248"/>
                  <a:pt x="7877953" y="205960"/>
                  <a:pt x="8006534" y="403778"/>
                </a:cubicBezTo>
                <a:lnTo>
                  <a:pt x="8439754" y="1084764"/>
                </a:lnTo>
                <a:lnTo>
                  <a:pt x="7875974" y="1084764"/>
                </a:lnTo>
                <a:lnTo>
                  <a:pt x="7515452" y="486861"/>
                </a:lnTo>
                <a:cubicBezTo>
                  <a:pt x="7441271" y="363225"/>
                  <a:pt x="7380441" y="283604"/>
                  <a:pt x="7332965" y="247997"/>
                </a:cubicBezTo>
                <a:cubicBezTo>
                  <a:pt x="7285489" y="212389"/>
                  <a:pt x="7235046" y="194586"/>
                  <a:pt x="7181635" y="194586"/>
                </a:cubicBezTo>
                <a:lnTo>
                  <a:pt x="7033272" y="194586"/>
                </a:lnTo>
                <a:lnTo>
                  <a:pt x="7033272" y="1084764"/>
                </a:lnTo>
                <a:lnTo>
                  <a:pt x="6543674" y="1084764"/>
                </a:lnTo>
                <a:close/>
                <a:moveTo>
                  <a:pt x="4157736" y="0"/>
                </a:moveTo>
                <a:lnTo>
                  <a:pt x="4648818" y="0"/>
                </a:lnTo>
                <a:lnTo>
                  <a:pt x="4648818" y="126339"/>
                </a:lnTo>
                <a:cubicBezTo>
                  <a:pt x="4648818" y="509116"/>
                  <a:pt x="4799654" y="700504"/>
                  <a:pt x="5101325" y="700504"/>
                </a:cubicBezTo>
                <a:cubicBezTo>
                  <a:pt x="5398051" y="700504"/>
                  <a:pt x="5546414" y="516039"/>
                  <a:pt x="5546414" y="147110"/>
                </a:cubicBezTo>
                <a:lnTo>
                  <a:pt x="5546414" y="0"/>
                </a:lnTo>
                <a:lnTo>
                  <a:pt x="6036012" y="0"/>
                </a:lnTo>
                <a:lnTo>
                  <a:pt x="6036012" y="96666"/>
                </a:lnTo>
                <a:cubicBezTo>
                  <a:pt x="6036012" y="782103"/>
                  <a:pt x="5717527" y="1124822"/>
                  <a:pt x="5080554" y="1124822"/>
                </a:cubicBezTo>
                <a:cubicBezTo>
                  <a:pt x="4465343" y="1124822"/>
                  <a:pt x="4157736" y="791005"/>
                  <a:pt x="4157736" y="123372"/>
                </a:cubicBezTo>
                <a:close/>
                <a:moveTo>
                  <a:pt x="1554222" y="0"/>
                </a:moveTo>
                <a:lnTo>
                  <a:pt x="2070185" y="0"/>
                </a:lnTo>
                <a:lnTo>
                  <a:pt x="2076465" y="99402"/>
                </a:lnTo>
                <a:cubicBezTo>
                  <a:pt x="2096679" y="251752"/>
                  <a:pt x="2147215" y="381153"/>
                  <a:pt x="2228073" y="487603"/>
                </a:cubicBezTo>
                <a:cubicBezTo>
                  <a:pt x="2335883" y="629537"/>
                  <a:pt x="2483752" y="700504"/>
                  <a:pt x="2671678" y="700504"/>
                </a:cubicBezTo>
                <a:cubicBezTo>
                  <a:pt x="2863561" y="700504"/>
                  <a:pt x="3012914" y="632504"/>
                  <a:pt x="3119735" y="496505"/>
                </a:cubicBezTo>
                <a:cubicBezTo>
                  <a:pt x="3199851" y="394505"/>
                  <a:pt x="3249924" y="266217"/>
                  <a:pt x="3269953" y="111642"/>
                </a:cubicBezTo>
                <a:lnTo>
                  <a:pt x="3276798" y="0"/>
                </a:lnTo>
                <a:lnTo>
                  <a:pt x="3787096" y="0"/>
                </a:lnTo>
                <a:lnTo>
                  <a:pt x="3773785" y="174511"/>
                </a:lnTo>
                <a:cubicBezTo>
                  <a:pt x="3734746" y="417733"/>
                  <a:pt x="3637151" y="622984"/>
                  <a:pt x="3480999" y="790263"/>
                </a:cubicBezTo>
                <a:cubicBezTo>
                  <a:pt x="3272796" y="1013303"/>
                  <a:pt x="3000055" y="1124822"/>
                  <a:pt x="2662777" y="1124822"/>
                </a:cubicBezTo>
                <a:cubicBezTo>
                  <a:pt x="2333411" y="1124822"/>
                  <a:pt x="2065863" y="1016764"/>
                  <a:pt x="1860133" y="800649"/>
                </a:cubicBezTo>
                <a:cubicBezTo>
                  <a:pt x="1705835" y="638562"/>
                  <a:pt x="1609399" y="441564"/>
                  <a:pt x="1570825" y="209654"/>
                </a:cubicBezTo>
                <a:close/>
                <a:moveTo>
                  <a:pt x="0" y="0"/>
                </a:moveTo>
                <a:lnTo>
                  <a:pt x="1244766" y="0"/>
                </a:lnTo>
                <a:lnTo>
                  <a:pt x="1244766" y="178266"/>
                </a:lnTo>
                <a:lnTo>
                  <a:pt x="489598" y="178266"/>
                </a:lnTo>
                <a:lnTo>
                  <a:pt x="489598" y="1084764"/>
                </a:lnTo>
                <a:lnTo>
                  <a:pt x="0" y="1084764"/>
                </a:lnTo>
                <a:close/>
              </a:path>
            </a:pathLst>
          </a:custGeom>
          <a:solidFill>
            <a:srgbClr val="FFBF0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3900" b="1" dirty="0">
              <a:solidFill>
                <a:srgbClr val="FFBF0B"/>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004" y="4804710"/>
            <a:ext cx="8719200" cy="1591057"/>
          </a:xfrm>
          <a:prstGeom prst="rect">
            <a:avLst/>
          </a:prstGeom>
        </p:spPr>
      </p:pic>
    </p:spTree>
    <p:extLst>
      <p:ext uri="{BB962C8B-B14F-4D97-AF65-F5344CB8AC3E}">
        <p14:creationId xmlns:p14="http://schemas.microsoft.com/office/powerpoint/2010/main" val="4179501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5400000" flipH="1" flipV="1">
            <a:off x="8305224" y="3437764"/>
            <a:ext cx="6858001" cy="922456"/>
          </a:xfrm>
          <a:prstGeom prst="triangle">
            <a:avLst>
              <a:gd name="adj" fmla="val 7699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2973256" y="2575844"/>
            <a:ext cx="6858001" cy="922456"/>
          </a:xfrm>
          <a:prstGeom prst="triangle">
            <a:avLst>
              <a:gd name="adj" fmla="val 7699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50096" y="298545"/>
            <a:ext cx="3491808" cy="71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2">
                    <a:lumMod val="25000"/>
                  </a:schemeClr>
                </a:solidFill>
                <a:latin typeface="微软雅黑" panose="020B0503020204020204" pitchFamily="34" charset="-122"/>
                <a:ea typeface="微软雅黑" panose="020B0503020204020204" pitchFamily="34" charset="-122"/>
              </a:rPr>
              <a:t>ADD TITLE HERE</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340581" y="6294043"/>
            <a:ext cx="9510839" cy="415498"/>
          </a:xfrm>
          <a:prstGeom prst="rect">
            <a:avLst/>
          </a:prstGeom>
        </p:spPr>
        <p:txBody>
          <a:bodyPr wrap="square">
            <a:spAutoFit/>
          </a:bodyPr>
          <a:lstStyle/>
          <a:p>
            <a:pPr lvl="0" algn="ctr"/>
            <a:r>
              <a:rPr lang="en-US" altLang="zh-HK" sz="1050" dirty="0">
                <a:solidFill>
                  <a:schemeClr val="bg2">
                    <a:lumMod val="10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10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10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a:t>
            </a:r>
            <a:r>
              <a:rPr lang="zh-HK" altLang="zh-HK" sz="1050" dirty="0" smtClean="0">
                <a:solidFill>
                  <a:schemeClr val="bg2">
                    <a:lumMod val="10000"/>
                  </a:schemeClr>
                </a:solidFill>
                <a:latin typeface="方正悠黑简体" panose="00000500000000000000" pitchFamily="2" charset="-122"/>
                <a:ea typeface="方正悠黑简体" panose="00000500000000000000" pitchFamily="2" charset="-122"/>
                <a:cs typeface="Arial" panose="020B0604020202020204" pitchFamily="34" charset="0"/>
              </a:rPr>
              <a:t>light</a:t>
            </a:r>
            <a:endParaRPr lang="zh-HK" altLang="zh-HK" sz="1050" dirty="0">
              <a:solidFill>
                <a:schemeClr val="bg2">
                  <a:lumMod val="10000"/>
                </a:schemeClr>
              </a:solidFill>
              <a:latin typeface="方正悠黑简体" panose="00000500000000000000" pitchFamily="2" charset="-122"/>
              <a:ea typeface="方正悠黑简体" panose="00000500000000000000" pitchFamily="2" charset="-122"/>
            </a:endParaRPr>
          </a:p>
        </p:txBody>
      </p:sp>
      <p:grpSp>
        <p:nvGrpSpPr>
          <p:cNvPr id="25" name="组合 24"/>
          <p:cNvGrpSpPr/>
          <p:nvPr/>
        </p:nvGrpSpPr>
        <p:grpSpPr>
          <a:xfrm>
            <a:off x="1642788" y="1226821"/>
            <a:ext cx="8906424" cy="4404358"/>
            <a:chOff x="1221646" y="1013408"/>
            <a:chExt cx="9748709" cy="4820880"/>
          </a:xfrm>
        </p:grpSpPr>
        <p:cxnSp>
          <p:nvCxnSpPr>
            <p:cNvPr id="6" name="直接连接符 5"/>
            <p:cNvCxnSpPr/>
            <p:nvPr/>
          </p:nvCxnSpPr>
          <p:spPr>
            <a:xfrm>
              <a:off x="4864730" y="1013408"/>
              <a:ext cx="2462543" cy="0"/>
            </a:xfrm>
            <a:prstGeom prst="line">
              <a:avLst/>
            </a:prstGeom>
            <a:ln w="38100">
              <a:solidFill>
                <a:srgbClr val="FFBF0B"/>
              </a:solidFill>
            </a:ln>
          </p:spPr>
          <p:style>
            <a:lnRef idx="1">
              <a:schemeClr val="accent1"/>
            </a:lnRef>
            <a:fillRef idx="0">
              <a:schemeClr val="accent1"/>
            </a:fillRef>
            <a:effectRef idx="0">
              <a:schemeClr val="accent1"/>
            </a:effectRef>
            <a:fontRef idx="minor">
              <a:schemeClr val="tx1"/>
            </a:fontRef>
          </p:style>
        </p:cxnSp>
        <p:graphicFrame>
          <p:nvGraphicFramePr>
            <p:cNvPr id="9" name="Chart 5"/>
            <p:cNvGraphicFramePr/>
            <p:nvPr>
              <p:extLst>
                <p:ext uri="{D42A27DB-BD31-4B8C-83A1-F6EECF244321}">
                  <p14:modId xmlns:p14="http://schemas.microsoft.com/office/powerpoint/2010/main" val="895535406"/>
                </p:ext>
              </p:extLst>
            </p:nvPr>
          </p:nvGraphicFramePr>
          <p:xfrm>
            <a:off x="1221646" y="1473161"/>
            <a:ext cx="9748709" cy="4361127"/>
          </p:xfrm>
          <a:graphic>
            <a:graphicData uri="http://schemas.openxmlformats.org/drawingml/2006/chart">
              <c:chart xmlns:c="http://schemas.openxmlformats.org/drawingml/2006/chart" xmlns:r="http://schemas.openxmlformats.org/officeDocument/2006/relationships" r:id="rId2"/>
            </a:graphicData>
          </a:graphic>
        </p:graphicFrame>
        <p:sp>
          <p:nvSpPr>
            <p:cNvPr id="12" name="椭圆 11"/>
            <p:cNvSpPr/>
            <p:nvPr/>
          </p:nvSpPr>
          <p:spPr>
            <a:xfrm rot="11369451">
              <a:off x="6990510" y="3010074"/>
              <a:ext cx="791552" cy="791551"/>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等腰三角形 12"/>
            <p:cNvSpPr/>
            <p:nvPr/>
          </p:nvSpPr>
          <p:spPr>
            <a:xfrm rot="11369451">
              <a:off x="7241412" y="3739740"/>
              <a:ext cx="153432" cy="147613"/>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4" name="组合 13"/>
            <p:cNvGrpSpPr/>
            <p:nvPr/>
          </p:nvGrpSpPr>
          <p:grpSpPr>
            <a:xfrm rot="171356">
              <a:off x="7687308" y="2754120"/>
              <a:ext cx="521623" cy="292008"/>
              <a:chOff x="6490496" y="423956"/>
              <a:chExt cx="521623" cy="292008"/>
            </a:xfrm>
            <a:solidFill>
              <a:schemeClr val="bg2">
                <a:lumMod val="25000"/>
              </a:schemeClr>
            </a:solidFill>
            <a:effectLst/>
          </p:grpSpPr>
          <p:sp>
            <p:nvSpPr>
              <p:cNvPr id="15" name="梯形 14"/>
              <p:cNvSpPr/>
              <p:nvPr/>
            </p:nvSpPr>
            <p:spPr>
              <a:xfrm rot="1354952" flipV="1">
                <a:off x="6490496" y="423956"/>
                <a:ext cx="177529" cy="26628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梯形 15"/>
              <p:cNvSpPr/>
              <p:nvPr/>
            </p:nvSpPr>
            <p:spPr>
              <a:xfrm rot="2942045" flipV="1">
                <a:off x="6694482" y="398328"/>
                <a:ext cx="190105" cy="44516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 name="文本框 1"/>
            <p:cNvSpPr txBox="1"/>
            <p:nvPr/>
          </p:nvSpPr>
          <p:spPr>
            <a:xfrm>
              <a:off x="7086558" y="3175017"/>
              <a:ext cx="599456" cy="437949"/>
            </a:xfrm>
            <a:prstGeom prst="rect">
              <a:avLst/>
            </a:prstGeom>
            <a:noFill/>
          </p:spPr>
          <p:txBody>
            <a:bodyPr wrap="square" rtlCol="0">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40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5" name="等腰三角形 4"/>
          <p:cNvSpPr/>
          <p:nvPr/>
        </p:nvSpPr>
        <p:spPr>
          <a:xfrm rot="5400000">
            <a:off x="-2994554" y="2967772"/>
            <a:ext cx="6858001" cy="922456"/>
          </a:xfrm>
          <a:prstGeom prst="triangle">
            <a:avLst>
              <a:gd name="adj" fmla="val 76997"/>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flipH="1" flipV="1">
            <a:off x="8310874" y="2969742"/>
            <a:ext cx="6858001" cy="922456"/>
          </a:xfrm>
          <a:prstGeom prst="triangle">
            <a:avLst>
              <a:gd name="adj" fmla="val 76997"/>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549405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48344" y="1"/>
            <a:ext cx="2946919" cy="646308"/>
            <a:chOff x="248344" y="0"/>
            <a:chExt cx="3752517" cy="822989"/>
          </a:xfrm>
        </p:grpSpPr>
        <p:sp>
          <p:nvSpPr>
            <p:cNvPr id="9" name="等腰三角形 8"/>
            <p:cNvSpPr/>
            <p:nvPr/>
          </p:nvSpPr>
          <p:spPr>
            <a:xfrm flipV="1">
              <a:off x="248344" y="346"/>
              <a:ext cx="2808870" cy="822643"/>
            </a:xfrm>
            <a:prstGeom prst="triangle">
              <a:avLst>
                <a:gd name="adj" fmla="val 5012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1191991" y="0"/>
              <a:ext cx="2808870" cy="822643"/>
            </a:xfrm>
            <a:prstGeom prst="triangle">
              <a:avLst>
                <a:gd name="adj" fmla="val 50120"/>
              </a:avLst>
            </a:prstGeom>
            <a:noFill/>
            <a:ln>
              <a:solidFill>
                <a:srgbClr val="FFB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V="1">
            <a:off x="9709079" y="6380996"/>
            <a:ext cx="2160074" cy="473740"/>
            <a:chOff x="2517220" y="5623691"/>
            <a:chExt cx="3752517" cy="822989"/>
          </a:xfrm>
        </p:grpSpPr>
        <p:sp>
          <p:nvSpPr>
            <p:cNvPr id="11" name="等腰三角形 10"/>
            <p:cNvSpPr/>
            <p:nvPr/>
          </p:nvSpPr>
          <p:spPr>
            <a:xfrm flipV="1">
              <a:off x="2517220" y="5624037"/>
              <a:ext cx="2808870" cy="822643"/>
            </a:xfrm>
            <a:prstGeom prst="triangle">
              <a:avLst>
                <a:gd name="adj" fmla="val 50120"/>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3460867" y="5623691"/>
              <a:ext cx="2808870" cy="822643"/>
            </a:xfrm>
            <a:prstGeom prst="triangle">
              <a:avLst>
                <a:gd name="adj" fmla="val 50120"/>
              </a:avLst>
            </a:prstGeom>
            <a:noFill/>
            <a:ln>
              <a:solidFill>
                <a:srgbClr val="FFB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015431" y="1247717"/>
            <a:ext cx="2447818" cy="353978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24893" y="1247714"/>
            <a:ext cx="2447818" cy="353978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034355" y="839485"/>
            <a:ext cx="2632752" cy="4356242"/>
          </a:xfrm>
          <a:prstGeom prst="rect">
            <a:avLst/>
          </a:prstGeom>
          <a:solidFill>
            <a:srgbClr val="FFBF0B"/>
          </a:solidFill>
          <a:ln>
            <a:noFill/>
          </a:ln>
          <a:effectLst>
            <a:outerShdw blurRad="63500" sx="102000" sy="102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28751" y="1247714"/>
            <a:ext cx="2447818" cy="353978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499601" y="4974198"/>
            <a:ext cx="1479479" cy="58369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2013</a:t>
            </a:r>
            <a:endParaRPr lang="zh-CN" altLang="en-US" sz="2800" b="1" dirty="0">
              <a:latin typeface="微软雅黑" panose="020B0503020204020204" pitchFamily="34" charset="-122"/>
              <a:ea typeface="微软雅黑" panose="020B0503020204020204" pitchFamily="34" charset="-122"/>
            </a:endParaRPr>
          </a:p>
        </p:txBody>
      </p:sp>
      <p:sp>
        <p:nvSpPr>
          <p:cNvPr id="19" name="矩形 18"/>
          <p:cNvSpPr/>
          <p:nvPr/>
        </p:nvSpPr>
        <p:spPr>
          <a:xfrm>
            <a:off x="4009063" y="4974197"/>
            <a:ext cx="1479479" cy="58369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2014</a:t>
            </a:r>
            <a:endParaRPr lang="zh-CN" altLang="en-US" sz="2800" b="1" dirty="0">
              <a:latin typeface="微软雅黑" panose="020B0503020204020204" pitchFamily="34" charset="-122"/>
              <a:ea typeface="微软雅黑" panose="020B0503020204020204" pitchFamily="34" charset="-122"/>
            </a:endParaRPr>
          </a:p>
        </p:txBody>
      </p:sp>
      <p:sp>
        <p:nvSpPr>
          <p:cNvPr id="20" name="矩形 19"/>
          <p:cNvSpPr/>
          <p:nvPr/>
        </p:nvSpPr>
        <p:spPr>
          <a:xfrm>
            <a:off x="6610991" y="5434822"/>
            <a:ext cx="1479479" cy="58369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2015</a:t>
            </a:r>
            <a:endParaRPr lang="zh-CN" altLang="en-US" sz="2800" b="1" dirty="0">
              <a:latin typeface="微软雅黑" panose="020B0503020204020204" pitchFamily="34" charset="-122"/>
              <a:ea typeface="微软雅黑" panose="020B0503020204020204" pitchFamily="34" charset="-122"/>
            </a:endParaRPr>
          </a:p>
        </p:txBody>
      </p:sp>
      <p:sp>
        <p:nvSpPr>
          <p:cNvPr id="21" name="矩形 20"/>
          <p:cNvSpPr/>
          <p:nvPr/>
        </p:nvSpPr>
        <p:spPr>
          <a:xfrm>
            <a:off x="9212920" y="4974196"/>
            <a:ext cx="1479479" cy="58369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2016</a:t>
            </a:r>
            <a:endParaRPr lang="zh-CN" altLang="en-US" sz="2800" b="1" dirty="0">
              <a:latin typeface="微软雅黑" panose="020B0503020204020204" pitchFamily="34" charset="-122"/>
              <a:ea typeface="微软雅黑" panose="020B0503020204020204" pitchFamily="34" charset="-122"/>
            </a:endParaRPr>
          </a:p>
        </p:txBody>
      </p:sp>
      <p:sp>
        <p:nvSpPr>
          <p:cNvPr id="23" name="Freeform 148"/>
          <p:cNvSpPr>
            <a:spLocks noEditPoints="1"/>
          </p:cNvSpPr>
          <p:nvPr/>
        </p:nvSpPr>
        <p:spPr bwMode="auto">
          <a:xfrm>
            <a:off x="6869772" y="1761667"/>
            <a:ext cx="961919" cy="961919"/>
          </a:xfrm>
          <a:custGeom>
            <a:avLst/>
            <a:gdLst>
              <a:gd name="T0" fmla="*/ 180 w 200"/>
              <a:gd name="T1" fmla="*/ 200 h 200"/>
              <a:gd name="T2" fmla="*/ 20 w 200"/>
              <a:gd name="T3" fmla="*/ 200 h 200"/>
              <a:gd name="T4" fmla="*/ 0 w 200"/>
              <a:gd name="T5" fmla="*/ 180 h 200"/>
              <a:gd name="T6" fmla="*/ 0 w 200"/>
              <a:gd name="T7" fmla="*/ 20 h 200"/>
              <a:gd name="T8" fmla="*/ 20 w 200"/>
              <a:gd name="T9" fmla="*/ 0 h 200"/>
              <a:gd name="T10" fmla="*/ 180 w 200"/>
              <a:gd name="T11" fmla="*/ 0 h 200"/>
              <a:gd name="T12" fmla="*/ 200 w 200"/>
              <a:gd name="T13" fmla="*/ 20 h 200"/>
              <a:gd name="T14" fmla="*/ 200 w 200"/>
              <a:gd name="T15" fmla="*/ 180 h 200"/>
              <a:gd name="T16" fmla="*/ 180 w 200"/>
              <a:gd name="T17" fmla="*/ 200 h 200"/>
              <a:gd name="T18" fmla="*/ 125 w 200"/>
              <a:gd name="T19" fmla="*/ 28 h 200"/>
              <a:gd name="T20" fmla="*/ 70 w 200"/>
              <a:gd name="T21" fmla="*/ 34 h 200"/>
              <a:gd name="T22" fmla="*/ 60 w 200"/>
              <a:gd name="T23" fmla="*/ 112 h 200"/>
              <a:gd name="T24" fmla="*/ 68 w 200"/>
              <a:gd name="T25" fmla="*/ 99 h 200"/>
              <a:gd name="T26" fmla="*/ 75 w 200"/>
              <a:gd name="T27" fmla="*/ 49 h 200"/>
              <a:gd name="T28" fmla="*/ 137 w 200"/>
              <a:gd name="T29" fmla="*/ 85 h 200"/>
              <a:gd name="T30" fmla="*/ 97 w 200"/>
              <a:gd name="T31" fmla="*/ 108 h 200"/>
              <a:gd name="T32" fmla="*/ 105 w 200"/>
              <a:gd name="T33" fmla="*/ 70 h 200"/>
              <a:gd name="T34" fmla="*/ 80 w 200"/>
              <a:gd name="T35" fmla="*/ 93 h 200"/>
              <a:gd name="T36" fmla="*/ 69 w 200"/>
              <a:gd name="T37" fmla="*/ 143 h 200"/>
              <a:gd name="T38" fmla="*/ 68 w 200"/>
              <a:gd name="T39" fmla="*/ 172 h 200"/>
              <a:gd name="T40" fmla="*/ 71 w 200"/>
              <a:gd name="T41" fmla="*/ 173 h 200"/>
              <a:gd name="T42" fmla="*/ 92 w 200"/>
              <a:gd name="T43" fmla="*/ 123 h 200"/>
              <a:gd name="T44" fmla="*/ 158 w 200"/>
              <a:gd name="T45" fmla="*/ 87 h 200"/>
              <a:gd name="T46" fmla="*/ 125 w 200"/>
              <a:gd name="T47" fmla="*/ 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00">
                <a:moveTo>
                  <a:pt x="180" y="200"/>
                </a:moveTo>
                <a:cubicBezTo>
                  <a:pt x="20" y="200"/>
                  <a:pt x="20" y="200"/>
                  <a:pt x="20" y="200"/>
                </a:cubicBezTo>
                <a:cubicBezTo>
                  <a:pt x="9" y="200"/>
                  <a:pt x="0" y="191"/>
                  <a:pt x="0" y="180"/>
                </a:cubicBezTo>
                <a:cubicBezTo>
                  <a:pt x="0" y="20"/>
                  <a:pt x="0" y="20"/>
                  <a:pt x="0" y="20"/>
                </a:cubicBezTo>
                <a:cubicBezTo>
                  <a:pt x="0" y="9"/>
                  <a:pt x="9" y="0"/>
                  <a:pt x="20" y="0"/>
                </a:cubicBezTo>
                <a:cubicBezTo>
                  <a:pt x="180" y="0"/>
                  <a:pt x="180" y="0"/>
                  <a:pt x="180" y="0"/>
                </a:cubicBezTo>
                <a:cubicBezTo>
                  <a:pt x="191" y="0"/>
                  <a:pt x="200" y="9"/>
                  <a:pt x="200" y="20"/>
                </a:cubicBezTo>
                <a:cubicBezTo>
                  <a:pt x="200" y="180"/>
                  <a:pt x="200" y="180"/>
                  <a:pt x="200" y="180"/>
                </a:cubicBezTo>
                <a:cubicBezTo>
                  <a:pt x="200" y="191"/>
                  <a:pt x="191" y="200"/>
                  <a:pt x="180" y="200"/>
                </a:cubicBezTo>
                <a:close/>
                <a:moveTo>
                  <a:pt x="125" y="28"/>
                </a:moveTo>
                <a:cubicBezTo>
                  <a:pt x="110" y="22"/>
                  <a:pt x="90" y="23"/>
                  <a:pt x="70" y="34"/>
                </a:cubicBezTo>
                <a:cubicBezTo>
                  <a:pt x="17" y="75"/>
                  <a:pt x="58" y="111"/>
                  <a:pt x="60" y="112"/>
                </a:cubicBezTo>
                <a:cubicBezTo>
                  <a:pt x="70" y="114"/>
                  <a:pt x="68" y="99"/>
                  <a:pt x="68" y="99"/>
                </a:cubicBezTo>
                <a:cubicBezTo>
                  <a:pt x="68" y="99"/>
                  <a:pt x="50" y="76"/>
                  <a:pt x="75" y="49"/>
                </a:cubicBezTo>
                <a:cubicBezTo>
                  <a:pt x="124" y="22"/>
                  <a:pt x="143" y="57"/>
                  <a:pt x="137" y="85"/>
                </a:cubicBezTo>
                <a:cubicBezTo>
                  <a:pt x="126" y="135"/>
                  <a:pt x="95" y="115"/>
                  <a:pt x="97" y="108"/>
                </a:cubicBezTo>
                <a:cubicBezTo>
                  <a:pt x="97" y="110"/>
                  <a:pt x="106" y="73"/>
                  <a:pt x="105" y="70"/>
                </a:cubicBezTo>
                <a:cubicBezTo>
                  <a:pt x="106" y="51"/>
                  <a:pt x="69" y="50"/>
                  <a:pt x="80" y="93"/>
                </a:cubicBezTo>
                <a:cubicBezTo>
                  <a:pt x="79" y="100"/>
                  <a:pt x="69" y="143"/>
                  <a:pt x="69" y="143"/>
                </a:cubicBezTo>
                <a:cubicBezTo>
                  <a:pt x="69" y="143"/>
                  <a:pt x="65" y="160"/>
                  <a:pt x="68" y="172"/>
                </a:cubicBezTo>
                <a:cubicBezTo>
                  <a:pt x="69" y="175"/>
                  <a:pt x="71" y="173"/>
                  <a:pt x="71" y="173"/>
                </a:cubicBezTo>
                <a:cubicBezTo>
                  <a:pt x="71" y="173"/>
                  <a:pt x="85" y="163"/>
                  <a:pt x="92" y="123"/>
                </a:cubicBezTo>
                <a:cubicBezTo>
                  <a:pt x="93" y="132"/>
                  <a:pt x="144" y="150"/>
                  <a:pt x="158" y="87"/>
                </a:cubicBezTo>
                <a:cubicBezTo>
                  <a:pt x="163" y="61"/>
                  <a:pt x="150" y="37"/>
                  <a:pt x="125" y="28"/>
                </a:cubicBez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51"/>
          <p:cNvSpPr>
            <a:spLocks noEditPoints="1"/>
          </p:cNvSpPr>
          <p:nvPr/>
        </p:nvSpPr>
        <p:spPr bwMode="auto">
          <a:xfrm>
            <a:off x="4269555" y="1761667"/>
            <a:ext cx="958495" cy="961919"/>
          </a:xfrm>
          <a:custGeom>
            <a:avLst/>
            <a:gdLst>
              <a:gd name="T0" fmla="*/ 180 w 200"/>
              <a:gd name="T1" fmla="*/ 200 h 200"/>
              <a:gd name="T2" fmla="*/ 20 w 200"/>
              <a:gd name="T3" fmla="*/ 200 h 200"/>
              <a:gd name="T4" fmla="*/ 0 w 200"/>
              <a:gd name="T5" fmla="*/ 180 h 200"/>
              <a:gd name="T6" fmla="*/ 0 w 200"/>
              <a:gd name="T7" fmla="*/ 20 h 200"/>
              <a:gd name="T8" fmla="*/ 20 w 200"/>
              <a:gd name="T9" fmla="*/ 0 h 200"/>
              <a:gd name="T10" fmla="*/ 180 w 200"/>
              <a:gd name="T11" fmla="*/ 0 h 200"/>
              <a:gd name="T12" fmla="*/ 200 w 200"/>
              <a:gd name="T13" fmla="*/ 20 h 200"/>
              <a:gd name="T14" fmla="*/ 200 w 200"/>
              <a:gd name="T15" fmla="*/ 180 h 200"/>
              <a:gd name="T16" fmla="*/ 180 w 200"/>
              <a:gd name="T17" fmla="*/ 200 h 200"/>
              <a:gd name="T18" fmla="*/ 101 w 200"/>
              <a:gd name="T19" fmla="*/ 24 h 200"/>
              <a:gd name="T20" fmla="*/ 26 w 200"/>
              <a:gd name="T21" fmla="*/ 100 h 200"/>
              <a:gd name="T22" fmla="*/ 101 w 200"/>
              <a:gd name="T23" fmla="*/ 175 h 200"/>
              <a:gd name="T24" fmla="*/ 177 w 200"/>
              <a:gd name="T25" fmla="*/ 100 h 200"/>
              <a:gd name="T26" fmla="*/ 101 w 200"/>
              <a:gd name="T27" fmla="*/ 24 h 200"/>
              <a:gd name="T28" fmla="*/ 137 w 200"/>
              <a:gd name="T29" fmla="*/ 153 h 200"/>
              <a:gd name="T30" fmla="*/ 125 w 200"/>
              <a:gd name="T31" fmla="*/ 107 h 200"/>
              <a:gd name="T32" fmla="*/ 165 w 200"/>
              <a:gd name="T33" fmla="*/ 110 h 200"/>
              <a:gd name="T34" fmla="*/ 137 w 200"/>
              <a:gd name="T35" fmla="*/ 153 h 200"/>
              <a:gd name="T36" fmla="*/ 121 w 200"/>
              <a:gd name="T37" fmla="*/ 97 h 200"/>
              <a:gd name="T38" fmla="*/ 119 w 200"/>
              <a:gd name="T39" fmla="*/ 94 h 200"/>
              <a:gd name="T40" fmla="*/ 115 w 200"/>
              <a:gd name="T41" fmla="*/ 85 h 200"/>
              <a:gd name="T42" fmla="*/ 151 w 200"/>
              <a:gd name="T43" fmla="*/ 59 h 200"/>
              <a:gd name="T44" fmla="*/ 166 w 200"/>
              <a:gd name="T45" fmla="*/ 99 h 200"/>
              <a:gd name="T46" fmla="*/ 121 w 200"/>
              <a:gd name="T47" fmla="*/ 97 h 200"/>
              <a:gd name="T48" fmla="*/ 110 w 200"/>
              <a:gd name="T49" fmla="*/ 75 h 200"/>
              <a:gd name="T50" fmla="*/ 86 w 200"/>
              <a:gd name="T51" fmla="*/ 37 h 200"/>
              <a:gd name="T52" fmla="*/ 101 w 200"/>
              <a:gd name="T53" fmla="*/ 36 h 200"/>
              <a:gd name="T54" fmla="*/ 144 w 200"/>
              <a:gd name="T55" fmla="*/ 52 h 200"/>
              <a:gd name="T56" fmla="*/ 110 w 200"/>
              <a:gd name="T57" fmla="*/ 75 h 200"/>
              <a:gd name="T58" fmla="*/ 38 w 200"/>
              <a:gd name="T59" fmla="*/ 87 h 200"/>
              <a:gd name="T60" fmla="*/ 74 w 200"/>
              <a:gd name="T61" fmla="*/ 42 h 200"/>
              <a:gd name="T62" fmla="*/ 98 w 200"/>
              <a:gd name="T63" fmla="*/ 79 h 200"/>
              <a:gd name="T64" fmla="*/ 38 w 200"/>
              <a:gd name="T65" fmla="*/ 87 h 200"/>
              <a:gd name="T66" fmla="*/ 103 w 200"/>
              <a:gd name="T67" fmla="*/ 89 h 200"/>
              <a:gd name="T68" fmla="*/ 108 w 200"/>
              <a:gd name="T69" fmla="*/ 100 h 200"/>
              <a:gd name="T70" fmla="*/ 106 w 200"/>
              <a:gd name="T71" fmla="*/ 101 h 200"/>
              <a:gd name="T72" fmla="*/ 53 w 200"/>
              <a:gd name="T73" fmla="*/ 143 h 200"/>
              <a:gd name="T74" fmla="*/ 37 w 200"/>
              <a:gd name="T75" fmla="*/ 100 h 200"/>
              <a:gd name="T76" fmla="*/ 37 w 200"/>
              <a:gd name="T77" fmla="*/ 98 h 200"/>
              <a:gd name="T78" fmla="*/ 103 w 200"/>
              <a:gd name="T79" fmla="*/ 89 h 200"/>
              <a:gd name="T80" fmla="*/ 112 w 200"/>
              <a:gd name="T81" fmla="*/ 111 h 200"/>
              <a:gd name="T82" fmla="*/ 113 w 200"/>
              <a:gd name="T83" fmla="*/ 110 h 200"/>
              <a:gd name="T84" fmla="*/ 126 w 200"/>
              <a:gd name="T85" fmla="*/ 159 h 200"/>
              <a:gd name="T86" fmla="*/ 101 w 200"/>
              <a:gd name="T87" fmla="*/ 164 h 200"/>
              <a:gd name="T88" fmla="*/ 62 w 200"/>
              <a:gd name="T89" fmla="*/ 151 h 200"/>
              <a:gd name="T90" fmla="*/ 112 w 200"/>
              <a:gd name="T91"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20"/>
                  <a:pt x="0" y="20"/>
                  <a:pt x="0" y="20"/>
                </a:cubicBezTo>
                <a:cubicBezTo>
                  <a:pt x="0" y="9"/>
                  <a:pt x="9" y="0"/>
                  <a:pt x="20" y="0"/>
                </a:cubicBezTo>
                <a:cubicBezTo>
                  <a:pt x="180" y="0"/>
                  <a:pt x="180" y="0"/>
                  <a:pt x="180" y="0"/>
                </a:cubicBezTo>
                <a:cubicBezTo>
                  <a:pt x="191" y="0"/>
                  <a:pt x="200" y="9"/>
                  <a:pt x="200" y="20"/>
                </a:cubicBezTo>
                <a:cubicBezTo>
                  <a:pt x="200" y="180"/>
                  <a:pt x="200" y="180"/>
                  <a:pt x="200" y="180"/>
                </a:cubicBezTo>
                <a:cubicBezTo>
                  <a:pt x="200" y="191"/>
                  <a:pt x="191" y="200"/>
                  <a:pt x="180" y="200"/>
                </a:cubicBezTo>
                <a:close/>
                <a:moveTo>
                  <a:pt x="101" y="24"/>
                </a:moveTo>
                <a:cubicBezTo>
                  <a:pt x="60" y="24"/>
                  <a:pt x="26" y="58"/>
                  <a:pt x="26" y="100"/>
                </a:cubicBezTo>
                <a:cubicBezTo>
                  <a:pt x="26" y="142"/>
                  <a:pt x="60" y="175"/>
                  <a:pt x="101" y="175"/>
                </a:cubicBezTo>
                <a:cubicBezTo>
                  <a:pt x="143" y="175"/>
                  <a:pt x="177" y="142"/>
                  <a:pt x="177" y="100"/>
                </a:cubicBezTo>
                <a:cubicBezTo>
                  <a:pt x="177" y="58"/>
                  <a:pt x="143" y="24"/>
                  <a:pt x="101" y="24"/>
                </a:cubicBezTo>
                <a:close/>
                <a:moveTo>
                  <a:pt x="137" y="153"/>
                </a:moveTo>
                <a:cubicBezTo>
                  <a:pt x="137" y="150"/>
                  <a:pt x="133" y="131"/>
                  <a:pt x="125" y="107"/>
                </a:cubicBezTo>
                <a:cubicBezTo>
                  <a:pt x="145" y="104"/>
                  <a:pt x="163" y="110"/>
                  <a:pt x="165" y="110"/>
                </a:cubicBezTo>
                <a:cubicBezTo>
                  <a:pt x="162" y="128"/>
                  <a:pt x="152" y="144"/>
                  <a:pt x="137" y="153"/>
                </a:cubicBezTo>
                <a:close/>
                <a:moveTo>
                  <a:pt x="121" y="97"/>
                </a:moveTo>
                <a:cubicBezTo>
                  <a:pt x="120" y="96"/>
                  <a:pt x="120" y="95"/>
                  <a:pt x="119" y="94"/>
                </a:cubicBezTo>
                <a:cubicBezTo>
                  <a:pt x="118" y="91"/>
                  <a:pt x="117" y="88"/>
                  <a:pt x="115" y="85"/>
                </a:cubicBezTo>
                <a:cubicBezTo>
                  <a:pt x="139" y="75"/>
                  <a:pt x="150" y="61"/>
                  <a:pt x="151" y="59"/>
                </a:cubicBezTo>
                <a:cubicBezTo>
                  <a:pt x="160" y="70"/>
                  <a:pt x="165" y="84"/>
                  <a:pt x="166" y="99"/>
                </a:cubicBezTo>
                <a:cubicBezTo>
                  <a:pt x="164" y="99"/>
                  <a:pt x="142" y="95"/>
                  <a:pt x="121" y="97"/>
                </a:cubicBezTo>
                <a:close/>
                <a:moveTo>
                  <a:pt x="110" y="75"/>
                </a:moveTo>
                <a:cubicBezTo>
                  <a:pt x="100" y="56"/>
                  <a:pt x="88" y="40"/>
                  <a:pt x="86" y="37"/>
                </a:cubicBezTo>
                <a:cubicBezTo>
                  <a:pt x="91" y="36"/>
                  <a:pt x="96" y="36"/>
                  <a:pt x="101" y="36"/>
                </a:cubicBezTo>
                <a:cubicBezTo>
                  <a:pt x="118" y="36"/>
                  <a:pt x="133" y="42"/>
                  <a:pt x="144" y="52"/>
                </a:cubicBezTo>
                <a:cubicBezTo>
                  <a:pt x="143" y="53"/>
                  <a:pt x="133" y="66"/>
                  <a:pt x="110" y="75"/>
                </a:cubicBezTo>
                <a:close/>
                <a:moveTo>
                  <a:pt x="38" y="87"/>
                </a:moveTo>
                <a:cubicBezTo>
                  <a:pt x="42" y="67"/>
                  <a:pt x="56" y="50"/>
                  <a:pt x="74" y="42"/>
                </a:cubicBezTo>
                <a:cubicBezTo>
                  <a:pt x="75" y="44"/>
                  <a:pt x="87" y="60"/>
                  <a:pt x="98" y="79"/>
                </a:cubicBezTo>
                <a:cubicBezTo>
                  <a:pt x="68" y="87"/>
                  <a:pt x="41" y="87"/>
                  <a:pt x="38" y="87"/>
                </a:cubicBezTo>
                <a:close/>
                <a:moveTo>
                  <a:pt x="103" y="89"/>
                </a:moveTo>
                <a:cubicBezTo>
                  <a:pt x="105" y="92"/>
                  <a:pt x="107" y="96"/>
                  <a:pt x="108" y="100"/>
                </a:cubicBezTo>
                <a:cubicBezTo>
                  <a:pt x="107" y="100"/>
                  <a:pt x="107" y="100"/>
                  <a:pt x="106" y="101"/>
                </a:cubicBezTo>
                <a:cubicBezTo>
                  <a:pt x="72" y="111"/>
                  <a:pt x="55" y="141"/>
                  <a:pt x="53" y="143"/>
                </a:cubicBezTo>
                <a:cubicBezTo>
                  <a:pt x="43" y="132"/>
                  <a:pt x="37" y="117"/>
                  <a:pt x="37" y="100"/>
                </a:cubicBezTo>
                <a:cubicBezTo>
                  <a:pt x="37" y="99"/>
                  <a:pt x="37" y="99"/>
                  <a:pt x="37" y="98"/>
                </a:cubicBezTo>
                <a:cubicBezTo>
                  <a:pt x="40" y="98"/>
                  <a:pt x="71" y="98"/>
                  <a:pt x="103" y="89"/>
                </a:cubicBezTo>
                <a:close/>
                <a:moveTo>
                  <a:pt x="112" y="111"/>
                </a:moveTo>
                <a:cubicBezTo>
                  <a:pt x="112" y="111"/>
                  <a:pt x="112" y="110"/>
                  <a:pt x="113" y="110"/>
                </a:cubicBezTo>
                <a:cubicBezTo>
                  <a:pt x="122" y="134"/>
                  <a:pt x="125" y="154"/>
                  <a:pt x="126" y="159"/>
                </a:cubicBezTo>
                <a:cubicBezTo>
                  <a:pt x="119" y="163"/>
                  <a:pt x="110" y="164"/>
                  <a:pt x="101" y="164"/>
                </a:cubicBezTo>
                <a:cubicBezTo>
                  <a:pt x="86" y="164"/>
                  <a:pt x="73" y="159"/>
                  <a:pt x="62" y="151"/>
                </a:cubicBezTo>
                <a:cubicBezTo>
                  <a:pt x="63" y="148"/>
                  <a:pt x="76" y="123"/>
                  <a:pt x="112" y="11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59"/>
          <p:cNvSpPr>
            <a:spLocks noEditPoints="1"/>
          </p:cNvSpPr>
          <p:nvPr/>
        </p:nvSpPr>
        <p:spPr bwMode="auto">
          <a:xfrm>
            <a:off x="9473413" y="1761667"/>
            <a:ext cx="958495" cy="961919"/>
          </a:xfrm>
          <a:custGeom>
            <a:avLst/>
            <a:gdLst>
              <a:gd name="T0" fmla="*/ 180 w 200"/>
              <a:gd name="T1" fmla="*/ 0 h 200"/>
              <a:gd name="T2" fmla="*/ 20 w 200"/>
              <a:gd name="T3" fmla="*/ 0 h 200"/>
              <a:gd name="T4" fmla="*/ 0 w 200"/>
              <a:gd name="T5" fmla="*/ 20 h 200"/>
              <a:gd name="T6" fmla="*/ 0 w 200"/>
              <a:gd name="T7" fmla="*/ 180 h 200"/>
              <a:gd name="T8" fmla="*/ 20 w 200"/>
              <a:gd name="T9" fmla="*/ 200 h 200"/>
              <a:gd name="T10" fmla="*/ 180 w 200"/>
              <a:gd name="T11" fmla="*/ 200 h 200"/>
              <a:gd name="T12" fmla="*/ 200 w 200"/>
              <a:gd name="T13" fmla="*/ 180 h 200"/>
              <a:gd name="T14" fmla="*/ 200 w 200"/>
              <a:gd name="T15" fmla="*/ 20 h 200"/>
              <a:gd name="T16" fmla="*/ 180 w 200"/>
              <a:gd name="T17" fmla="*/ 0 h 200"/>
              <a:gd name="T18" fmla="*/ 184 w 200"/>
              <a:gd name="T19" fmla="*/ 142 h 200"/>
              <a:gd name="T20" fmla="*/ 182 w 200"/>
              <a:gd name="T21" fmla="*/ 142 h 200"/>
              <a:gd name="T22" fmla="*/ 183 w 200"/>
              <a:gd name="T23" fmla="*/ 144 h 200"/>
              <a:gd name="T24" fmla="*/ 22 w 200"/>
              <a:gd name="T25" fmla="*/ 177 h 200"/>
              <a:gd name="T26" fmla="*/ 58 w 200"/>
              <a:gd name="T27" fmla="*/ 16 h 200"/>
              <a:gd name="T28" fmla="*/ 58 w 200"/>
              <a:gd name="T29" fmla="*/ 16 h 200"/>
              <a:gd name="T30" fmla="*/ 184 w 200"/>
              <a:gd name="T31" fmla="*/ 16 h 200"/>
              <a:gd name="T32" fmla="*/ 184 w 200"/>
              <a:gd name="T33" fmla="*/ 142 h 200"/>
              <a:gd name="T34" fmla="*/ 88 w 200"/>
              <a:gd name="T35" fmla="*/ 140 h 200"/>
              <a:gd name="T36" fmla="*/ 126 w 200"/>
              <a:gd name="T37" fmla="*/ 140 h 200"/>
              <a:gd name="T38" fmla="*/ 159 w 200"/>
              <a:gd name="T39" fmla="*/ 97 h 200"/>
              <a:gd name="T40" fmla="*/ 129 w 200"/>
              <a:gd name="T41" fmla="*/ 61 h 200"/>
              <a:gd name="T42" fmla="*/ 109 w 200"/>
              <a:gd name="T43" fmla="*/ 71 h 200"/>
              <a:gd name="T44" fmla="*/ 108 w 200"/>
              <a:gd name="T45" fmla="*/ 71 h 200"/>
              <a:gd name="T46" fmla="*/ 108 w 200"/>
              <a:gd name="T47" fmla="*/ 28 h 200"/>
              <a:gd name="T48" fmla="*/ 88 w 200"/>
              <a:gd name="T49" fmla="*/ 28 h 200"/>
              <a:gd name="T50" fmla="*/ 88 w 200"/>
              <a:gd name="T51" fmla="*/ 113 h 200"/>
              <a:gd name="T52" fmla="*/ 88 w 200"/>
              <a:gd name="T53" fmla="*/ 140 h 200"/>
              <a:gd name="T54" fmla="*/ 108 w 200"/>
              <a:gd name="T55" fmla="*/ 93 h 200"/>
              <a:gd name="T56" fmla="*/ 109 w 200"/>
              <a:gd name="T57" fmla="*/ 89 h 200"/>
              <a:gd name="T58" fmla="*/ 121 w 200"/>
              <a:gd name="T59" fmla="*/ 78 h 200"/>
              <a:gd name="T60" fmla="*/ 136 w 200"/>
              <a:gd name="T61" fmla="*/ 103 h 200"/>
              <a:gd name="T62" fmla="*/ 121 w 200"/>
              <a:gd name="T63" fmla="*/ 123 h 200"/>
              <a:gd name="T64" fmla="*/ 109 w 200"/>
              <a:gd name="T65" fmla="*/ 113 h 200"/>
              <a:gd name="T66" fmla="*/ 108 w 200"/>
              <a:gd name="T67" fmla="*/ 109 h 200"/>
              <a:gd name="T68" fmla="*/ 108 w 200"/>
              <a:gd name="T69" fmla="*/ 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200">
                <a:moveTo>
                  <a:pt x="180" y="0"/>
                </a:moveTo>
                <a:cubicBezTo>
                  <a:pt x="20" y="0"/>
                  <a:pt x="20" y="0"/>
                  <a:pt x="20" y="0"/>
                </a:cubicBezTo>
                <a:cubicBezTo>
                  <a:pt x="9" y="0"/>
                  <a:pt x="0" y="9"/>
                  <a:pt x="0" y="20"/>
                </a:cubicBezTo>
                <a:cubicBezTo>
                  <a:pt x="0" y="180"/>
                  <a:pt x="0" y="180"/>
                  <a:pt x="0" y="180"/>
                </a:cubicBezTo>
                <a:cubicBezTo>
                  <a:pt x="0" y="191"/>
                  <a:pt x="9" y="200"/>
                  <a:pt x="20" y="200"/>
                </a:cubicBezTo>
                <a:cubicBezTo>
                  <a:pt x="180" y="200"/>
                  <a:pt x="180" y="200"/>
                  <a:pt x="180" y="200"/>
                </a:cubicBezTo>
                <a:cubicBezTo>
                  <a:pt x="191" y="200"/>
                  <a:pt x="200" y="191"/>
                  <a:pt x="200" y="180"/>
                </a:cubicBezTo>
                <a:cubicBezTo>
                  <a:pt x="200" y="20"/>
                  <a:pt x="200" y="20"/>
                  <a:pt x="200" y="20"/>
                </a:cubicBezTo>
                <a:cubicBezTo>
                  <a:pt x="200" y="9"/>
                  <a:pt x="191" y="0"/>
                  <a:pt x="180" y="0"/>
                </a:cubicBezTo>
                <a:close/>
                <a:moveTo>
                  <a:pt x="184" y="142"/>
                </a:moveTo>
                <a:cubicBezTo>
                  <a:pt x="182" y="142"/>
                  <a:pt x="182" y="142"/>
                  <a:pt x="182" y="142"/>
                </a:cubicBezTo>
                <a:cubicBezTo>
                  <a:pt x="183" y="144"/>
                  <a:pt x="183" y="144"/>
                  <a:pt x="183" y="144"/>
                </a:cubicBezTo>
                <a:cubicBezTo>
                  <a:pt x="22" y="177"/>
                  <a:pt x="22" y="177"/>
                  <a:pt x="22" y="177"/>
                </a:cubicBezTo>
                <a:cubicBezTo>
                  <a:pt x="58" y="16"/>
                  <a:pt x="58" y="16"/>
                  <a:pt x="58" y="16"/>
                </a:cubicBezTo>
                <a:cubicBezTo>
                  <a:pt x="58" y="16"/>
                  <a:pt x="58" y="16"/>
                  <a:pt x="58" y="16"/>
                </a:cubicBezTo>
                <a:cubicBezTo>
                  <a:pt x="184" y="16"/>
                  <a:pt x="184" y="16"/>
                  <a:pt x="184" y="16"/>
                </a:cubicBezTo>
                <a:lnTo>
                  <a:pt x="184" y="142"/>
                </a:lnTo>
                <a:close/>
                <a:moveTo>
                  <a:pt x="88" y="140"/>
                </a:moveTo>
                <a:cubicBezTo>
                  <a:pt x="88" y="140"/>
                  <a:pt x="109" y="140"/>
                  <a:pt x="126" y="140"/>
                </a:cubicBezTo>
                <a:cubicBezTo>
                  <a:pt x="142" y="140"/>
                  <a:pt x="159" y="123"/>
                  <a:pt x="159" y="97"/>
                </a:cubicBezTo>
                <a:cubicBezTo>
                  <a:pt x="159" y="76"/>
                  <a:pt x="146" y="61"/>
                  <a:pt x="129" y="61"/>
                </a:cubicBezTo>
                <a:cubicBezTo>
                  <a:pt x="119" y="61"/>
                  <a:pt x="113" y="65"/>
                  <a:pt x="109" y="71"/>
                </a:cubicBezTo>
                <a:cubicBezTo>
                  <a:pt x="108" y="71"/>
                  <a:pt x="108" y="71"/>
                  <a:pt x="108" y="71"/>
                </a:cubicBezTo>
                <a:cubicBezTo>
                  <a:pt x="108" y="28"/>
                  <a:pt x="108" y="28"/>
                  <a:pt x="108" y="28"/>
                </a:cubicBezTo>
                <a:cubicBezTo>
                  <a:pt x="88" y="28"/>
                  <a:pt x="88" y="28"/>
                  <a:pt x="88" y="28"/>
                </a:cubicBezTo>
                <a:cubicBezTo>
                  <a:pt x="88" y="113"/>
                  <a:pt x="88" y="113"/>
                  <a:pt x="88" y="113"/>
                </a:cubicBezTo>
                <a:cubicBezTo>
                  <a:pt x="88" y="121"/>
                  <a:pt x="88" y="135"/>
                  <a:pt x="88" y="140"/>
                </a:cubicBezTo>
                <a:close/>
                <a:moveTo>
                  <a:pt x="108" y="93"/>
                </a:moveTo>
                <a:cubicBezTo>
                  <a:pt x="108" y="92"/>
                  <a:pt x="108" y="91"/>
                  <a:pt x="109" y="89"/>
                </a:cubicBezTo>
                <a:cubicBezTo>
                  <a:pt x="110" y="83"/>
                  <a:pt x="115" y="78"/>
                  <a:pt x="121" y="78"/>
                </a:cubicBezTo>
                <a:cubicBezTo>
                  <a:pt x="131" y="78"/>
                  <a:pt x="136" y="92"/>
                  <a:pt x="136" y="103"/>
                </a:cubicBezTo>
                <a:cubicBezTo>
                  <a:pt x="136" y="116"/>
                  <a:pt x="130" y="123"/>
                  <a:pt x="121" y="123"/>
                </a:cubicBezTo>
                <a:cubicBezTo>
                  <a:pt x="114" y="123"/>
                  <a:pt x="110" y="118"/>
                  <a:pt x="109" y="113"/>
                </a:cubicBezTo>
                <a:cubicBezTo>
                  <a:pt x="108" y="111"/>
                  <a:pt x="108" y="110"/>
                  <a:pt x="108" y="109"/>
                </a:cubicBezTo>
                <a:lnTo>
                  <a:pt x="108" y="9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1"/>
          <p:cNvSpPr>
            <a:spLocks noEditPoints="1"/>
          </p:cNvSpPr>
          <p:nvPr/>
        </p:nvSpPr>
        <p:spPr bwMode="auto">
          <a:xfrm>
            <a:off x="1760093" y="1761667"/>
            <a:ext cx="958495" cy="961919"/>
          </a:xfrm>
          <a:custGeom>
            <a:avLst/>
            <a:gdLst>
              <a:gd name="T0" fmla="*/ 180 w 200"/>
              <a:gd name="T1" fmla="*/ 200 h 200"/>
              <a:gd name="T2" fmla="*/ 20 w 200"/>
              <a:gd name="T3" fmla="*/ 200 h 200"/>
              <a:gd name="T4" fmla="*/ 0 w 200"/>
              <a:gd name="T5" fmla="*/ 180 h 200"/>
              <a:gd name="T6" fmla="*/ 0 w 200"/>
              <a:gd name="T7" fmla="*/ 20 h 200"/>
              <a:gd name="T8" fmla="*/ 20 w 200"/>
              <a:gd name="T9" fmla="*/ 0 h 200"/>
              <a:gd name="T10" fmla="*/ 180 w 200"/>
              <a:gd name="T11" fmla="*/ 0 h 200"/>
              <a:gd name="T12" fmla="*/ 200 w 200"/>
              <a:gd name="T13" fmla="*/ 20 h 200"/>
              <a:gd name="T14" fmla="*/ 200 w 200"/>
              <a:gd name="T15" fmla="*/ 180 h 200"/>
              <a:gd name="T16" fmla="*/ 180 w 200"/>
              <a:gd name="T17" fmla="*/ 200 h 200"/>
              <a:gd name="T18" fmla="*/ 97 w 200"/>
              <a:gd name="T19" fmla="*/ 68 h 200"/>
              <a:gd name="T20" fmla="*/ 94 w 200"/>
              <a:gd name="T21" fmla="*/ 75 h 200"/>
              <a:gd name="T22" fmla="*/ 111 w 200"/>
              <a:gd name="T23" fmla="*/ 75 h 200"/>
              <a:gd name="T24" fmla="*/ 90 w 200"/>
              <a:gd name="T25" fmla="*/ 98 h 200"/>
              <a:gd name="T26" fmla="*/ 62 w 200"/>
              <a:gd name="T27" fmla="*/ 66 h 200"/>
              <a:gd name="T28" fmla="*/ 85 w 200"/>
              <a:gd name="T29" fmla="*/ 65 h 200"/>
              <a:gd name="T30" fmla="*/ 85 w 200"/>
              <a:gd name="T31" fmla="*/ 56 h 200"/>
              <a:gd name="T32" fmla="*/ 20 w 200"/>
              <a:gd name="T33" fmla="*/ 56 h 200"/>
              <a:gd name="T34" fmla="*/ 20 w 200"/>
              <a:gd name="T35" fmla="*/ 68 h 200"/>
              <a:gd name="T36" fmla="*/ 35 w 200"/>
              <a:gd name="T37" fmla="*/ 68 h 200"/>
              <a:gd name="T38" fmla="*/ 72 w 200"/>
              <a:gd name="T39" fmla="*/ 110 h 200"/>
              <a:gd name="T40" fmla="*/ 72 w 200"/>
              <a:gd name="T41" fmla="*/ 110 h 200"/>
              <a:gd name="T42" fmla="*/ 72 w 200"/>
              <a:gd name="T43" fmla="*/ 128 h 200"/>
              <a:gd name="T44" fmla="*/ 56 w 200"/>
              <a:gd name="T45" fmla="*/ 128 h 200"/>
              <a:gd name="T46" fmla="*/ 56 w 200"/>
              <a:gd name="T47" fmla="*/ 144 h 200"/>
              <a:gd name="T48" fmla="*/ 113 w 200"/>
              <a:gd name="T49" fmla="*/ 144 h 200"/>
              <a:gd name="T50" fmla="*/ 113 w 200"/>
              <a:gd name="T51" fmla="*/ 128 h 200"/>
              <a:gd name="T52" fmla="*/ 95 w 200"/>
              <a:gd name="T53" fmla="*/ 128 h 200"/>
              <a:gd name="T54" fmla="*/ 95 w 200"/>
              <a:gd name="T55" fmla="*/ 109 h 200"/>
              <a:gd name="T56" fmla="*/ 128 w 200"/>
              <a:gd name="T57" fmla="*/ 75 h 200"/>
              <a:gd name="T58" fmla="*/ 142 w 200"/>
              <a:gd name="T59" fmla="*/ 75 h 200"/>
              <a:gd name="T60" fmla="*/ 144 w 200"/>
              <a:gd name="T61" fmla="*/ 68 h 200"/>
              <a:gd name="T62" fmla="*/ 97 w 200"/>
              <a:gd name="T63" fmla="*/ 68 h 200"/>
              <a:gd name="T64" fmla="*/ 151 w 200"/>
              <a:gd name="T65" fmla="*/ 141 h 200"/>
              <a:gd name="T66" fmla="*/ 168 w 200"/>
              <a:gd name="T67" fmla="*/ 146 h 200"/>
              <a:gd name="T68" fmla="*/ 168 w 200"/>
              <a:gd name="T69" fmla="*/ 133 h 200"/>
              <a:gd name="T70" fmla="*/ 152 w 200"/>
              <a:gd name="T71" fmla="*/ 128 h 200"/>
              <a:gd name="T72" fmla="*/ 151 w 200"/>
              <a:gd name="T73" fmla="*/ 141 h 200"/>
              <a:gd name="T74" fmla="*/ 152 w 200"/>
              <a:gd name="T75" fmla="*/ 56 h 200"/>
              <a:gd name="T76" fmla="*/ 152 w 200"/>
              <a:gd name="T77" fmla="*/ 118 h 200"/>
              <a:gd name="T78" fmla="*/ 163 w 200"/>
              <a:gd name="T79" fmla="*/ 120 h 200"/>
              <a:gd name="T80" fmla="*/ 177 w 200"/>
              <a:gd name="T81" fmla="*/ 56 h 200"/>
              <a:gd name="T82" fmla="*/ 152 w 200"/>
              <a:gd name="T83" fmla="*/ 5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00">
                <a:moveTo>
                  <a:pt x="180" y="200"/>
                </a:moveTo>
                <a:cubicBezTo>
                  <a:pt x="20" y="200"/>
                  <a:pt x="20" y="200"/>
                  <a:pt x="20" y="200"/>
                </a:cubicBezTo>
                <a:cubicBezTo>
                  <a:pt x="9" y="200"/>
                  <a:pt x="0" y="191"/>
                  <a:pt x="0" y="180"/>
                </a:cubicBezTo>
                <a:cubicBezTo>
                  <a:pt x="0" y="20"/>
                  <a:pt x="0" y="20"/>
                  <a:pt x="0" y="20"/>
                </a:cubicBezTo>
                <a:cubicBezTo>
                  <a:pt x="0" y="9"/>
                  <a:pt x="9" y="0"/>
                  <a:pt x="20" y="0"/>
                </a:cubicBezTo>
                <a:cubicBezTo>
                  <a:pt x="180" y="0"/>
                  <a:pt x="180" y="0"/>
                  <a:pt x="180" y="0"/>
                </a:cubicBezTo>
                <a:cubicBezTo>
                  <a:pt x="191" y="0"/>
                  <a:pt x="200" y="9"/>
                  <a:pt x="200" y="20"/>
                </a:cubicBezTo>
                <a:cubicBezTo>
                  <a:pt x="200" y="180"/>
                  <a:pt x="200" y="180"/>
                  <a:pt x="200" y="180"/>
                </a:cubicBezTo>
                <a:cubicBezTo>
                  <a:pt x="200" y="191"/>
                  <a:pt x="191" y="200"/>
                  <a:pt x="180" y="200"/>
                </a:cubicBezTo>
                <a:close/>
                <a:moveTo>
                  <a:pt x="97" y="68"/>
                </a:moveTo>
                <a:cubicBezTo>
                  <a:pt x="94" y="75"/>
                  <a:pt x="94" y="75"/>
                  <a:pt x="94" y="75"/>
                </a:cubicBezTo>
                <a:cubicBezTo>
                  <a:pt x="111" y="75"/>
                  <a:pt x="111" y="75"/>
                  <a:pt x="111" y="75"/>
                </a:cubicBezTo>
                <a:cubicBezTo>
                  <a:pt x="90" y="98"/>
                  <a:pt x="90" y="98"/>
                  <a:pt x="90" y="98"/>
                </a:cubicBezTo>
                <a:cubicBezTo>
                  <a:pt x="62" y="66"/>
                  <a:pt x="62" y="66"/>
                  <a:pt x="62" y="66"/>
                </a:cubicBezTo>
                <a:cubicBezTo>
                  <a:pt x="85" y="65"/>
                  <a:pt x="85" y="65"/>
                  <a:pt x="85" y="65"/>
                </a:cubicBezTo>
                <a:cubicBezTo>
                  <a:pt x="85" y="56"/>
                  <a:pt x="85" y="56"/>
                  <a:pt x="85" y="56"/>
                </a:cubicBezTo>
                <a:cubicBezTo>
                  <a:pt x="20" y="56"/>
                  <a:pt x="20" y="56"/>
                  <a:pt x="20" y="56"/>
                </a:cubicBezTo>
                <a:cubicBezTo>
                  <a:pt x="20" y="68"/>
                  <a:pt x="20" y="68"/>
                  <a:pt x="20" y="68"/>
                </a:cubicBezTo>
                <a:cubicBezTo>
                  <a:pt x="35" y="68"/>
                  <a:pt x="35" y="68"/>
                  <a:pt x="35" y="68"/>
                </a:cubicBezTo>
                <a:cubicBezTo>
                  <a:pt x="72" y="110"/>
                  <a:pt x="72" y="110"/>
                  <a:pt x="72" y="110"/>
                </a:cubicBezTo>
                <a:cubicBezTo>
                  <a:pt x="72" y="110"/>
                  <a:pt x="72" y="110"/>
                  <a:pt x="72" y="110"/>
                </a:cubicBezTo>
                <a:cubicBezTo>
                  <a:pt x="72" y="128"/>
                  <a:pt x="72" y="128"/>
                  <a:pt x="72" y="128"/>
                </a:cubicBezTo>
                <a:cubicBezTo>
                  <a:pt x="56" y="128"/>
                  <a:pt x="56" y="128"/>
                  <a:pt x="56" y="128"/>
                </a:cubicBezTo>
                <a:cubicBezTo>
                  <a:pt x="56" y="144"/>
                  <a:pt x="56" y="144"/>
                  <a:pt x="56" y="144"/>
                </a:cubicBezTo>
                <a:cubicBezTo>
                  <a:pt x="113" y="144"/>
                  <a:pt x="113" y="144"/>
                  <a:pt x="113" y="144"/>
                </a:cubicBezTo>
                <a:cubicBezTo>
                  <a:pt x="113" y="128"/>
                  <a:pt x="113" y="128"/>
                  <a:pt x="113" y="128"/>
                </a:cubicBezTo>
                <a:cubicBezTo>
                  <a:pt x="95" y="128"/>
                  <a:pt x="95" y="128"/>
                  <a:pt x="95" y="128"/>
                </a:cubicBezTo>
                <a:cubicBezTo>
                  <a:pt x="95" y="109"/>
                  <a:pt x="95" y="109"/>
                  <a:pt x="95" y="109"/>
                </a:cubicBezTo>
                <a:cubicBezTo>
                  <a:pt x="128" y="75"/>
                  <a:pt x="128" y="75"/>
                  <a:pt x="128" y="75"/>
                </a:cubicBezTo>
                <a:cubicBezTo>
                  <a:pt x="142" y="75"/>
                  <a:pt x="142" y="75"/>
                  <a:pt x="142" y="75"/>
                </a:cubicBezTo>
                <a:cubicBezTo>
                  <a:pt x="144" y="68"/>
                  <a:pt x="144" y="68"/>
                  <a:pt x="144" y="68"/>
                </a:cubicBezTo>
                <a:lnTo>
                  <a:pt x="97" y="68"/>
                </a:lnTo>
                <a:close/>
                <a:moveTo>
                  <a:pt x="151" y="141"/>
                </a:moveTo>
                <a:cubicBezTo>
                  <a:pt x="168" y="146"/>
                  <a:pt x="168" y="146"/>
                  <a:pt x="168" y="146"/>
                </a:cubicBezTo>
                <a:cubicBezTo>
                  <a:pt x="168" y="133"/>
                  <a:pt x="168" y="133"/>
                  <a:pt x="168" y="133"/>
                </a:cubicBezTo>
                <a:cubicBezTo>
                  <a:pt x="152" y="128"/>
                  <a:pt x="152" y="128"/>
                  <a:pt x="152" y="128"/>
                </a:cubicBezTo>
                <a:lnTo>
                  <a:pt x="151" y="141"/>
                </a:lnTo>
                <a:close/>
                <a:moveTo>
                  <a:pt x="152" y="56"/>
                </a:moveTo>
                <a:cubicBezTo>
                  <a:pt x="152" y="118"/>
                  <a:pt x="152" y="118"/>
                  <a:pt x="152" y="118"/>
                </a:cubicBezTo>
                <a:cubicBezTo>
                  <a:pt x="163" y="120"/>
                  <a:pt x="163" y="120"/>
                  <a:pt x="163" y="120"/>
                </a:cubicBezTo>
                <a:cubicBezTo>
                  <a:pt x="177" y="56"/>
                  <a:pt x="177" y="56"/>
                  <a:pt x="177" y="56"/>
                </a:cubicBezTo>
                <a:lnTo>
                  <a:pt x="152"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矩形 27"/>
          <p:cNvSpPr/>
          <p:nvPr/>
        </p:nvSpPr>
        <p:spPr>
          <a:xfrm>
            <a:off x="1272950" y="3186381"/>
            <a:ext cx="1932781" cy="900246"/>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a:t>
            </a:r>
            <a:r>
              <a:rPr lang="zh-HK" altLang="zh-HK" sz="1050" dirty="0" smtClean="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belief</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
        <p:nvSpPr>
          <p:cNvPr id="29" name="矩形 28"/>
          <p:cNvSpPr/>
          <p:nvPr/>
        </p:nvSpPr>
        <p:spPr>
          <a:xfrm>
            <a:off x="3776892" y="3186381"/>
            <a:ext cx="1932781" cy="900246"/>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a:t>
            </a:r>
            <a:r>
              <a:rPr lang="zh-HK" altLang="zh-HK" sz="1050" dirty="0" smtClean="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belief</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
        <p:nvSpPr>
          <p:cNvPr id="30" name="矩形 29"/>
          <p:cNvSpPr/>
          <p:nvPr/>
        </p:nvSpPr>
        <p:spPr>
          <a:xfrm>
            <a:off x="6384339" y="3186381"/>
            <a:ext cx="1932781" cy="900246"/>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a:t>
            </a:r>
            <a:r>
              <a:rPr lang="zh-HK" altLang="zh-HK" sz="1050" dirty="0" smtClean="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belief</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sp>
        <p:nvSpPr>
          <p:cNvPr id="31" name="矩形 30"/>
          <p:cNvSpPr/>
          <p:nvPr/>
        </p:nvSpPr>
        <p:spPr>
          <a:xfrm>
            <a:off x="8986268" y="3186381"/>
            <a:ext cx="1932781" cy="900246"/>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a:t>
            </a:r>
            <a:r>
              <a:rPr lang="zh-HK" altLang="zh-HK" sz="1050" dirty="0" smtClean="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belief</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Tree>
    <p:extLst>
      <p:ext uri="{BB962C8B-B14F-4D97-AF65-F5344CB8AC3E}">
        <p14:creationId xmlns:p14="http://schemas.microsoft.com/office/powerpoint/2010/main" val="189898734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矩形 1"/>
          <p:cNvSpPr/>
          <p:nvPr/>
        </p:nvSpPr>
        <p:spPr>
          <a:xfrm>
            <a:off x="4160752" y="2814730"/>
            <a:ext cx="3870497" cy="1228540"/>
          </a:xfrm>
          <a:prstGeom prst="rect">
            <a:avLst/>
          </a:prstGeom>
          <a:solidFill>
            <a:srgbClr val="FFBF0B"/>
          </a:solidFill>
          <a:ln w="76200">
            <a:solidFill>
              <a:srgbClr val="FFD966"/>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bg2">
                    <a:lumMod val="25000"/>
                  </a:schemeClr>
                </a:solidFill>
                <a:latin typeface="微软雅黑" panose="020B0503020204020204" pitchFamily="34" charset="-122"/>
                <a:ea typeface="微软雅黑" panose="020B0503020204020204" pitchFamily="34" charset="-122"/>
              </a:rPr>
              <a:t>THANKS</a:t>
            </a:r>
            <a:endParaRPr lang="zh-CN" altLang="en-US" sz="6000" b="1" dirty="0">
              <a:solidFill>
                <a:schemeClr val="bg2">
                  <a:lumMod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040205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50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83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3048000" cy="6858000"/>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048000" y="0"/>
            <a:ext cx="3048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096000" y="0"/>
            <a:ext cx="3048000" cy="6858000"/>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144000" y="0"/>
            <a:ext cx="3048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flipV="1">
            <a:off x="-641676" y="-145143"/>
            <a:ext cx="13475352" cy="1523998"/>
          </a:xfrm>
          <a:prstGeom prst="triangle">
            <a:avLst/>
          </a:prstGeom>
          <a:solidFill>
            <a:schemeClr val="bg2">
              <a:lumMod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319701" y="2566088"/>
            <a:ext cx="2408599" cy="2888345"/>
            <a:chOff x="312829" y="2525486"/>
            <a:chExt cx="2408599" cy="2888345"/>
          </a:xfrm>
        </p:grpSpPr>
        <p:sp>
          <p:nvSpPr>
            <p:cNvPr id="43" name="椭圆 42"/>
            <p:cNvSpPr/>
            <p:nvPr/>
          </p:nvSpPr>
          <p:spPr>
            <a:xfrm>
              <a:off x="646271" y="2525486"/>
              <a:ext cx="1741714" cy="1741714"/>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chemeClr val="bg2">
                      <a:lumMod val="25000"/>
                    </a:schemeClr>
                  </a:solidFill>
                  <a:latin typeface="微软雅黑" panose="020B0503020204020204" pitchFamily="34" charset="-122"/>
                  <a:ea typeface="微软雅黑" panose="020B0503020204020204" pitchFamily="34" charset="-122"/>
                </a:rPr>
                <a:t>1</a:t>
              </a:r>
              <a:endParaRPr lang="zh-CN" altLang="en-US" sz="6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312829" y="4698968"/>
              <a:ext cx="2408599" cy="71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2">
                      <a:lumMod val="25000"/>
                    </a:schemeClr>
                  </a:solidFill>
                  <a:latin typeface="微软雅黑" panose="020B0503020204020204" pitchFamily="34" charset="-122"/>
                  <a:ea typeface="微软雅黑" panose="020B0503020204020204" pitchFamily="34" charset="-122"/>
                </a:rPr>
                <a:t>ADD TITLE</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367701" y="2566088"/>
            <a:ext cx="2408599" cy="2888345"/>
            <a:chOff x="312829" y="2525486"/>
            <a:chExt cx="2408599" cy="2888345"/>
          </a:xfrm>
        </p:grpSpPr>
        <p:sp>
          <p:nvSpPr>
            <p:cNvPr id="49" name="椭圆 48"/>
            <p:cNvSpPr/>
            <p:nvPr/>
          </p:nvSpPr>
          <p:spPr>
            <a:xfrm>
              <a:off x="646271" y="2525486"/>
              <a:ext cx="1741714" cy="174171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bg1"/>
                  </a:solidFill>
                  <a:latin typeface="微软雅黑" panose="020B0503020204020204" pitchFamily="34" charset="-122"/>
                  <a:ea typeface="微软雅黑" panose="020B0503020204020204" pitchFamily="34" charset="-122"/>
                </a:rPr>
                <a:t>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312829" y="4698968"/>
              <a:ext cx="2408599" cy="71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415701" y="2566088"/>
            <a:ext cx="2408599" cy="2888345"/>
            <a:chOff x="312829" y="2525486"/>
            <a:chExt cx="2408599" cy="2888345"/>
          </a:xfrm>
        </p:grpSpPr>
        <p:sp>
          <p:nvSpPr>
            <p:cNvPr id="52" name="椭圆 51"/>
            <p:cNvSpPr/>
            <p:nvPr/>
          </p:nvSpPr>
          <p:spPr>
            <a:xfrm>
              <a:off x="646271" y="2525486"/>
              <a:ext cx="1741714" cy="1741714"/>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bg2">
                      <a:lumMod val="25000"/>
                    </a:schemeClr>
                  </a:solidFill>
                  <a:latin typeface="微软雅黑" panose="020B0503020204020204" pitchFamily="34" charset="-122"/>
                  <a:ea typeface="微软雅黑" panose="020B0503020204020204" pitchFamily="34" charset="-122"/>
                </a:rPr>
                <a:t>3</a:t>
              </a:r>
              <a:endParaRPr lang="zh-CN" altLang="en-US" sz="66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312829" y="4698968"/>
              <a:ext cx="2408599" cy="71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2">
                      <a:lumMod val="25000"/>
                    </a:schemeClr>
                  </a:solidFill>
                  <a:latin typeface="微软雅黑" panose="020B0503020204020204" pitchFamily="34" charset="-122"/>
                  <a:ea typeface="微软雅黑" panose="020B0503020204020204" pitchFamily="34" charset="-122"/>
                </a:rPr>
                <a:t>ADD TITLE</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9463701" y="2566088"/>
            <a:ext cx="2408599" cy="2888345"/>
            <a:chOff x="312829" y="2525486"/>
            <a:chExt cx="2408599" cy="2888345"/>
          </a:xfrm>
        </p:grpSpPr>
        <p:sp>
          <p:nvSpPr>
            <p:cNvPr id="55" name="椭圆 54"/>
            <p:cNvSpPr/>
            <p:nvPr/>
          </p:nvSpPr>
          <p:spPr>
            <a:xfrm>
              <a:off x="646271" y="2525486"/>
              <a:ext cx="1741714" cy="174171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chemeClr val="bg1"/>
                  </a:solidFill>
                  <a:latin typeface="微软雅黑" panose="020B0503020204020204" pitchFamily="34" charset="-122"/>
                  <a:ea typeface="微软雅黑" panose="020B0503020204020204" pitchFamily="34" charset="-122"/>
                </a:rPr>
                <a:t>4</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312829" y="4698968"/>
              <a:ext cx="2408599" cy="71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ADD TITLE</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57" name="文本框 56"/>
          <p:cNvSpPr txBox="1"/>
          <p:nvPr/>
        </p:nvSpPr>
        <p:spPr>
          <a:xfrm>
            <a:off x="4713890" y="177845"/>
            <a:ext cx="2764221" cy="707886"/>
          </a:xfrm>
          <a:prstGeom prst="rect">
            <a:avLst/>
          </a:prstGeom>
          <a:noFill/>
        </p:spPr>
        <p:txBody>
          <a:bodyPr wrap="square"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CONTENT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550968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直角三角形 13"/>
          <p:cNvSpPr/>
          <p:nvPr/>
        </p:nvSpPr>
        <p:spPr>
          <a:xfrm flipH="1">
            <a:off x="0" y="0"/>
            <a:ext cx="12192000" cy="6858000"/>
          </a:xfrm>
          <a:prstGeom prst="rtTriangl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rot="19903805">
            <a:off x="1070812" y="1335508"/>
            <a:ext cx="9613232" cy="4508927"/>
          </a:xfrm>
          <a:prstGeom prst="rect">
            <a:avLst/>
          </a:prstGeom>
          <a:noFill/>
        </p:spPr>
        <p:txBody>
          <a:bodyPr wrap="square" rtlCol="0">
            <a:spAutoFit/>
          </a:bodyPr>
          <a:lstStyle/>
          <a:p>
            <a:pPr algn="ctr"/>
            <a:r>
              <a:rPr lang="en-US" altLang="zh-CN" sz="28700" b="1" dirty="0" smtClean="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rPr>
              <a:t>ONE</a:t>
            </a:r>
            <a:endParaRPr lang="zh-CN" altLang="en-US" sz="28700" b="1" dirty="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rot="19920017">
            <a:off x="3359807" y="4745447"/>
            <a:ext cx="7358187" cy="415498"/>
          </a:xfrm>
          <a:prstGeom prst="rect">
            <a:avLst/>
          </a:prstGeom>
        </p:spPr>
        <p:txBody>
          <a:bodyPr wrap="square">
            <a:spAutoFit/>
          </a:bodyPr>
          <a:lstStyle/>
          <a:p>
            <a:pPr lvl="0" algn="just"/>
            <a:r>
              <a:rPr lang="en-US" altLang="zh-HK" sz="1050" dirty="0">
                <a:solidFill>
                  <a:schemeClr val="bg2">
                    <a:lumMod val="10000"/>
                  </a:schemeClr>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chemeClr val="bg2">
                    <a:lumMod val="10000"/>
                  </a:schemeClr>
                </a:solidFill>
                <a:latin typeface="微软雅黑" panose="020B0503020204020204" pitchFamily="34" charset="-122"/>
                <a:ea typeface="微软雅黑" panose="020B0503020204020204" pitchFamily="34" charset="-122"/>
              </a:rPr>
              <a:t>foolishness.</a:t>
            </a:r>
            <a:r>
              <a:rPr lang="zh-HK" altLang="zh-HK" sz="105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a:t>
            </a:r>
            <a:r>
              <a:rPr lang="zh-HK" altLang="zh-HK" sz="1050" dirty="0" smtClean="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zh-HK" altLang="zh-HK" sz="1050" dirty="0">
              <a:solidFill>
                <a:schemeClr val="bg2">
                  <a:lumMod val="10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a:srcRect/>
          <a:stretch>
            <a:fillRect/>
          </a:stretch>
        </p:blipFill>
        <p:spPr>
          <a:xfrm>
            <a:off x="-1225251" y="-2299907"/>
            <a:ext cx="14765792" cy="12711262"/>
          </a:xfrm>
          <a:custGeom>
            <a:avLst/>
            <a:gdLst>
              <a:gd name="connsiteX0" fmla="*/ 13417251 w 14765792"/>
              <a:gd name="connsiteY0" fmla="*/ 2299907 h 12711262"/>
              <a:gd name="connsiteX1" fmla="*/ 1225251 w 14765792"/>
              <a:gd name="connsiteY1" fmla="*/ 9157907 h 12711262"/>
              <a:gd name="connsiteX2" fmla="*/ 13417251 w 14765792"/>
              <a:gd name="connsiteY2" fmla="*/ 9157907 h 12711262"/>
              <a:gd name="connsiteX3" fmla="*/ 0 w 14765792"/>
              <a:gd name="connsiteY3" fmla="*/ 0 h 12711262"/>
              <a:gd name="connsiteX4" fmla="*/ 14765792 w 14765792"/>
              <a:gd name="connsiteY4" fmla="*/ 0 h 12711262"/>
              <a:gd name="connsiteX5" fmla="*/ 14765792 w 14765792"/>
              <a:gd name="connsiteY5" fmla="*/ 12711262 h 12711262"/>
              <a:gd name="connsiteX6" fmla="*/ 0 w 14765792"/>
              <a:gd name="connsiteY6" fmla="*/ 12711262 h 1271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5792" h="12711262">
                <a:moveTo>
                  <a:pt x="13417251" y="2299907"/>
                </a:moveTo>
                <a:lnTo>
                  <a:pt x="1225251" y="9157907"/>
                </a:lnTo>
                <a:lnTo>
                  <a:pt x="13417251" y="9157907"/>
                </a:lnTo>
                <a:close/>
                <a:moveTo>
                  <a:pt x="0" y="0"/>
                </a:moveTo>
                <a:lnTo>
                  <a:pt x="14765792" y="0"/>
                </a:lnTo>
                <a:lnTo>
                  <a:pt x="14765792" y="12711262"/>
                </a:lnTo>
                <a:lnTo>
                  <a:pt x="0" y="12711262"/>
                </a:lnTo>
                <a:close/>
              </a:path>
            </a:pathLst>
          </a:custGeom>
        </p:spPr>
      </p:pic>
    </p:spTree>
    <p:extLst>
      <p:ext uri="{BB962C8B-B14F-4D97-AF65-F5344CB8AC3E}">
        <p14:creationId xmlns:p14="http://schemas.microsoft.com/office/powerpoint/2010/main" val="367536492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00" y="0"/>
            <a:ext cx="6132513" cy="6858000"/>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6132513"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140989" y="116394"/>
            <a:ext cx="7737025" cy="769441"/>
          </a:xfrm>
          <a:prstGeom prst="rect">
            <a:avLst/>
          </a:prstGeom>
          <a:noFill/>
        </p:spPr>
        <p:txBody>
          <a:bodyPr wrap="square" rtlCol="0">
            <a:spAutoFit/>
          </a:bodyPr>
          <a:lstStyle/>
          <a:p>
            <a:pPr algn="ctr"/>
            <a:r>
              <a:rPr lang="en-US" altLang="zh-CN" sz="4400" b="1" dirty="0" smtClean="0">
                <a:solidFill>
                  <a:srgbClr val="FFBF0B"/>
                </a:solidFill>
                <a:latin typeface="微软雅黑" panose="020B0503020204020204" pitchFamily="34" charset="-122"/>
                <a:ea typeface="微软雅黑" panose="020B0503020204020204" pitchFamily="34" charset="-122"/>
              </a:rPr>
              <a:t>DIFFERENT   </a:t>
            </a:r>
            <a:r>
              <a:rPr lang="en-US" altLang="zh-CN" sz="4400" b="1" dirty="0" smtClean="0">
                <a:solidFill>
                  <a:schemeClr val="bg2">
                    <a:lumMod val="25000"/>
                  </a:schemeClr>
                </a:solidFill>
                <a:latin typeface="微软雅黑" panose="020B0503020204020204" pitchFamily="34" charset="-122"/>
                <a:ea typeface="微软雅黑" panose="020B0503020204020204" pitchFamily="34" charset="-122"/>
              </a:rPr>
              <a:t> BETWEEN</a:t>
            </a:r>
            <a:endParaRPr lang="zh-CN" altLang="en-US" sz="4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4" name="Freeform 62"/>
          <p:cNvSpPr>
            <a:spLocks noEditPoints="1"/>
          </p:cNvSpPr>
          <p:nvPr/>
        </p:nvSpPr>
        <p:spPr bwMode="auto">
          <a:xfrm>
            <a:off x="1452516" y="2047882"/>
            <a:ext cx="2536061" cy="2515443"/>
          </a:xfrm>
          <a:custGeom>
            <a:avLst/>
            <a:gdLst>
              <a:gd name="T0" fmla="*/ 99 w 197"/>
              <a:gd name="T1" fmla="*/ 0 h 196"/>
              <a:gd name="T2" fmla="*/ 0 w 197"/>
              <a:gd name="T3" fmla="*/ 98 h 196"/>
              <a:gd name="T4" fmla="*/ 99 w 197"/>
              <a:gd name="T5" fmla="*/ 196 h 196"/>
              <a:gd name="T6" fmla="*/ 197 w 197"/>
              <a:gd name="T7" fmla="*/ 98 h 196"/>
              <a:gd name="T8" fmla="*/ 99 w 197"/>
              <a:gd name="T9" fmla="*/ 0 h 196"/>
              <a:gd name="T10" fmla="*/ 99 w 197"/>
              <a:gd name="T11" fmla="*/ 174 h 196"/>
              <a:gd name="T12" fmla="*/ 23 w 197"/>
              <a:gd name="T13" fmla="*/ 98 h 196"/>
              <a:gd name="T14" fmla="*/ 99 w 197"/>
              <a:gd name="T15" fmla="*/ 22 h 196"/>
              <a:gd name="T16" fmla="*/ 174 w 197"/>
              <a:gd name="T17" fmla="*/ 98 h 196"/>
              <a:gd name="T18" fmla="*/ 99 w 197"/>
              <a:gd name="T19" fmla="*/ 174 h 196"/>
              <a:gd name="T20" fmla="*/ 56 w 197"/>
              <a:gd name="T21" fmla="*/ 141 h 196"/>
              <a:gd name="T22" fmla="*/ 115 w 197"/>
              <a:gd name="T23" fmla="*/ 114 h 196"/>
              <a:gd name="T24" fmla="*/ 141 w 197"/>
              <a:gd name="T25" fmla="*/ 55 h 196"/>
              <a:gd name="T26" fmla="*/ 83 w 197"/>
              <a:gd name="T27" fmla="*/ 82 h 196"/>
              <a:gd name="T28" fmla="*/ 56 w 197"/>
              <a:gd name="T29" fmla="*/ 141 h 196"/>
              <a:gd name="T30" fmla="*/ 109 w 197"/>
              <a:gd name="T31" fmla="*/ 109 h 196"/>
              <a:gd name="T32" fmla="*/ 66 w 197"/>
              <a:gd name="T33" fmla="*/ 130 h 196"/>
              <a:gd name="T34" fmla="*/ 88 w 197"/>
              <a:gd name="T35" fmla="*/ 87 h 196"/>
              <a:gd name="T36" fmla="*/ 109 w 197"/>
              <a:gd name="T37"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6">
                <a:moveTo>
                  <a:pt x="99" y="0"/>
                </a:moveTo>
                <a:cubicBezTo>
                  <a:pt x="44" y="0"/>
                  <a:pt x="0" y="44"/>
                  <a:pt x="0" y="98"/>
                </a:cubicBezTo>
                <a:cubicBezTo>
                  <a:pt x="0" y="152"/>
                  <a:pt x="44" y="196"/>
                  <a:pt x="99" y="196"/>
                </a:cubicBezTo>
                <a:cubicBezTo>
                  <a:pt x="153" y="196"/>
                  <a:pt x="197" y="152"/>
                  <a:pt x="197" y="98"/>
                </a:cubicBezTo>
                <a:cubicBezTo>
                  <a:pt x="197" y="44"/>
                  <a:pt x="153" y="0"/>
                  <a:pt x="99" y="0"/>
                </a:cubicBezTo>
                <a:close/>
                <a:moveTo>
                  <a:pt x="99" y="174"/>
                </a:moveTo>
                <a:cubicBezTo>
                  <a:pt x="57" y="174"/>
                  <a:pt x="23" y="140"/>
                  <a:pt x="23" y="98"/>
                </a:cubicBezTo>
                <a:cubicBezTo>
                  <a:pt x="23" y="56"/>
                  <a:pt x="57" y="22"/>
                  <a:pt x="99" y="22"/>
                </a:cubicBezTo>
                <a:cubicBezTo>
                  <a:pt x="140" y="22"/>
                  <a:pt x="174" y="56"/>
                  <a:pt x="174" y="98"/>
                </a:cubicBezTo>
                <a:cubicBezTo>
                  <a:pt x="174" y="140"/>
                  <a:pt x="140" y="174"/>
                  <a:pt x="99" y="174"/>
                </a:cubicBezTo>
                <a:close/>
                <a:moveTo>
                  <a:pt x="56" y="141"/>
                </a:moveTo>
                <a:cubicBezTo>
                  <a:pt x="115" y="114"/>
                  <a:pt x="115" y="114"/>
                  <a:pt x="115" y="114"/>
                </a:cubicBezTo>
                <a:cubicBezTo>
                  <a:pt x="141" y="55"/>
                  <a:pt x="141" y="55"/>
                  <a:pt x="141" y="55"/>
                </a:cubicBezTo>
                <a:cubicBezTo>
                  <a:pt x="83" y="82"/>
                  <a:pt x="83" y="82"/>
                  <a:pt x="83" y="82"/>
                </a:cubicBezTo>
                <a:lnTo>
                  <a:pt x="56" y="141"/>
                </a:lnTo>
                <a:close/>
                <a:moveTo>
                  <a:pt x="109" y="109"/>
                </a:moveTo>
                <a:cubicBezTo>
                  <a:pt x="66" y="130"/>
                  <a:pt x="66" y="130"/>
                  <a:pt x="66" y="130"/>
                </a:cubicBezTo>
                <a:cubicBezTo>
                  <a:pt x="88" y="87"/>
                  <a:pt x="88" y="87"/>
                  <a:pt x="88" y="87"/>
                </a:cubicBezTo>
                <a:lnTo>
                  <a:pt x="109" y="109"/>
                </a:lnTo>
                <a:close/>
              </a:path>
            </a:pathLst>
          </a:custGeom>
          <a:solidFill>
            <a:schemeClr val="bg1"/>
          </a:solidFill>
          <a:ln>
            <a:noFill/>
          </a:ln>
          <a:effectLst>
            <a:outerShdw dist="38100" dir="2700000" algn="tl" rotWithShape="0">
              <a:prstClr val="black">
                <a:alpha val="13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5" name="圆角矩形 24"/>
          <p:cNvSpPr/>
          <p:nvPr/>
        </p:nvSpPr>
        <p:spPr>
          <a:xfrm>
            <a:off x="1138881" y="5105575"/>
            <a:ext cx="3163330" cy="590378"/>
          </a:xfrm>
          <a:prstGeom prst="roundRect">
            <a:avLst>
              <a:gd name="adj" fmla="val 18605"/>
            </a:avLst>
          </a:prstGeom>
          <a:solidFill>
            <a:schemeClr val="bg1">
              <a:lumMod val="65000"/>
            </a:schemeClr>
          </a:solidFill>
          <a:ln>
            <a:noFill/>
          </a:ln>
          <a:effectLst>
            <a:outerShdw blurRad="63500" dist="38100" dir="2700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悠黑简体" panose="00000500000000000000" pitchFamily="2" charset="-122"/>
                <a:ea typeface="方正悠黑简体" panose="00000500000000000000" pitchFamily="2" charset="-122"/>
              </a:rPr>
              <a:t>INTERNET</a:t>
            </a:r>
            <a:endParaRPr lang="zh-CN" altLang="en-US" sz="2800" dirty="0">
              <a:latin typeface="方正悠黑简体" panose="00000500000000000000" pitchFamily="2" charset="-122"/>
              <a:ea typeface="方正悠黑简体" panose="00000500000000000000" pitchFamily="2" charset="-122"/>
            </a:endParaRPr>
          </a:p>
        </p:txBody>
      </p:sp>
      <p:grpSp>
        <p:nvGrpSpPr>
          <p:cNvPr id="8" name="Group 4"/>
          <p:cNvGrpSpPr>
            <a:grpSpLocks noChangeAspect="1"/>
          </p:cNvGrpSpPr>
          <p:nvPr/>
        </p:nvGrpSpPr>
        <p:grpSpPr bwMode="auto">
          <a:xfrm>
            <a:off x="8225590" y="2053004"/>
            <a:ext cx="2491728" cy="2494954"/>
            <a:chOff x="1932" y="302"/>
            <a:chExt cx="3862" cy="3867"/>
          </a:xfrm>
          <a:solidFill>
            <a:schemeClr val="bg1"/>
          </a:solidFill>
          <a:effectLst>
            <a:outerShdw dist="38100" dir="2700000" algn="tl" rotWithShape="0">
              <a:prstClr val="black">
                <a:alpha val="12000"/>
              </a:prstClr>
            </a:outerShdw>
          </a:effectLst>
        </p:grpSpPr>
        <p:sp>
          <p:nvSpPr>
            <p:cNvPr id="9" name="Freeform 6"/>
            <p:cNvSpPr>
              <a:spLocks/>
            </p:cNvSpPr>
            <p:nvPr/>
          </p:nvSpPr>
          <p:spPr bwMode="auto">
            <a:xfrm>
              <a:off x="1932" y="1232"/>
              <a:ext cx="2282" cy="2931"/>
            </a:xfrm>
            <a:custGeom>
              <a:avLst/>
              <a:gdLst>
                <a:gd name="T0" fmla="*/ 44 w 348"/>
                <a:gd name="T1" fmla="*/ 0 h 447"/>
                <a:gd name="T2" fmla="*/ 55 w 348"/>
                <a:gd name="T3" fmla="*/ 19 h 447"/>
                <a:gd name="T4" fmla="*/ 146 w 348"/>
                <a:gd name="T5" fmla="*/ 178 h 447"/>
                <a:gd name="T6" fmla="*/ 151 w 348"/>
                <a:gd name="T7" fmla="*/ 195 h 447"/>
                <a:gd name="T8" fmla="*/ 227 w 348"/>
                <a:gd name="T9" fmla="*/ 286 h 447"/>
                <a:gd name="T10" fmla="*/ 304 w 348"/>
                <a:gd name="T11" fmla="*/ 302 h 447"/>
                <a:gd name="T12" fmla="*/ 345 w 348"/>
                <a:gd name="T13" fmla="*/ 293 h 447"/>
                <a:gd name="T14" fmla="*/ 346 w 348"/>
                <a:gd name="T15" fmla="*/ 293 h 447"/>
                <a:gd name="T16" fmla="*/ 348 w 348"/>
                <a:gd name="T17" fmla="*/ 293 h 447"/>
                <a:gd name="T18" fmla="*/ 346 w 348"/>
                <a:gd name="T19" fmla="*/ 297 h 447"/>
                <a:gd name="T20" fmla="*/ 276 w 348"/>
                <a:gd name="T21" fmla="*/ 418 h 447"/>
                <a:gd name="T22" fmla="*/ 261 w 348"/>
                <a:gd name="T23" fmla="*/ 444 h 447"/>
                <a:gd name="T24" fmla="*/ 257 w 348"/>
                <a:gd name="T25" fmla="*/ 447 h 447"/>
                <a:gd name="T26" fmla="*/ 226 w 348"/>
                <a:gd name="T27" fmla="*/ 441 h 447"/>
                <a:gd name="T28" fmla="*/ 171 w 348"/>
                <a:gd name="T29" fmla="*/ 422 h 447"/>
                <a:gd name="T30" fmla="*/ 73 w 348"/>
                <a:gd name="T31" fmla="*/ 348 h 447"/>
                <a:gd name="T32" fmla="*/ 26 w 348"/>
                <a:gd name="T33" fmla="*/ 274 h 447"/>
                <a:gd name="T34" fmla="*/ 8 w 348"/>
                <a:gd name="T35" fmla="*/ 218 h 447"/>
                <a:gd name="T36" fmla="*/ 1 w 348"/>
                <a:gd name="T37" fmla="*/ 150 h 447"/>
                <a:gd name="T38" fmla="*/ 9 w 348"/>
                <a:gd name="T39" fmla="*/ 84 h 447"/>
                <a:gd name="T40" fmla="*/ 42 w 348"/>
                <a:gd name="T41" fmla="*/ 3 h 447"/>
                <a:gd name="T42" fmla="*/ 43 w 348"/>
                <a:gd name="T43" fmla="*/ 1 h 447"/>
                <a:gd name="T44" fmla="*/ 44 w 348"/>
                <a:gd name="T4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447">
                  <a:moveTo>
                    <a:pt x="44" y="0"/>
                  </a:moveTo>
                  <a:cubicBezTo>
                    <a:pt x="48" y="7"/>
                    <a:pt x="52" y="13"/>
                    <a:pt x="55" y="19"/>
                  </a:cubicBezTo>
                  <a:cubicBezTo>
                    <a:pt x="86" y="72"/>
                    <a:pt x="116" y="125"/>
                    <a:pt x="146" y="178"/>
                  </a:cubicBezTo>
                  <a:cubicBezTo>
                    <a:pt x="149" y="183"/>
                    <a:pt x="150" y="189"/>
                    <a:pt x="151" y="195"/>
                  </a:cubicBezTo>
                  <a:cubicBezTo>
                    <a:pt x="164" y="236"/>
                    <a:pt x="189" y="266"/>
                    <a:pt x="227" y="286"/>
                  </a:cubicBezTo>
                  <a:cubicBezTo>
                    <a:pt x="251" y="298"/>
                    <a:pt x="277" y="303"/>
                    <a:pt x="304" y="302"/>
                  </a:cubicBezTo>
                  <a:cubicBezTo>
                    <a:pt x="318" y="301"/>
                    <a:pt x="331" y="298"/>
                    <a:pt x="345" y="293"/>
                  </a:cubicBezTo>
                  <a:cubicBezTo>
                    <a:pt x="345" y="293"/>
                    <a:pt x="346" y="293"/>
                    <a:pt x="346" y="293"/>
                  </a:cubicBezTo>
                  <a:cubicBezTo>
                    <a:pt x="347" y="293"/>
                    <a:pt x="347" y="293"/>
                    <a:pt x="348" y="293"/>
                  </a:cubicBezTo>
                  <a:cubicBezTo>
                    <a:pt x="347" y="294"/>
                    <a:pt x="347" y="296"/>
                    <a:pt x="346" y="297"/>
                  </a:cubicBezTo>
                  <a:cubicBezTo>
                    <a:pt x="323" y="337"/>
                    <a:pt x="299" y="378"/>
                    <a:pt x="276" y="418"/>
                  </a:cubicBezTo>
                  <a:cubicBezTo>
                    <a:pt x="271" y="427"/>
                    <a:pt x="266" y="436"/>
                    <a:pt x="261" y="444"/>
                  </a:cubicBezTo>
                  <a:cubicBezTo>
                    <a:pt x="260" y="446"/>
                    <a:pt x="259" y="447"/>
                    <a:pt x="257" y="447"/>
                  </a:cubicBezTo>
                  <a:cubicBezTo>
                    <a:pt x="246" y="445"/>
                    <a:pt x="236" y="444"/>
                    <a:pt x="226" y="441"/>
                  </a:cubicBezTo>
                  <a:cubicBezTo>
                    <a:pt x="207" y="437"/>
                    <a:pt x="188" y="430"/>
                    <a:pt x="171" y="422"/>
                  </a:cubicBezTo>
                  <a:cubicBezTo>
                    <a:pt x="133" y="404"/>
                    <a:pt x="101" y="380"/>
                    <a:pt x="73" y="348"/>
                  </a:cubicBezTo>
                  <a:cubicBezTo>
                    <a:pt x="54" y="326"/>
                    <a:pt x="38" y="301"/>
                    <a:pt x="26" y="274"/>
                  </a:cubicBezTo>
                  <a:cubicBezTo>
                    <a:pt x="18" y="256"/>
                    <a:pt x="12" y="237"/>
                    <a:pt x="8" y="218"/>
                  </a:cubicBezTo>
                  <a:cubicBezTo>
                    <a:pt x="3" y="196"/>
                    <a:pt x="0" y="173"/>
                    <a:pt x="1" y="150"/>
                  </a:cubicBezTo>
                  <a:cubicBezTo>
                    <a:pt x="1" y="128"/>
                    <a:pt x="4" y="106"/>
                    <a:pt x="9" y="84"/>
                  </a:cubicBezTo>
                  <a:cubicBezTo>
                    <a:pt x="16" y="55"/>
                    <a:pt x="27" y="28"/>
                    <a:pt x="42" y="3"/>
                  </a:cubicBezTo>
                  <a:cubicBezTo>
                    <a:pt x="42" y="2"/>
                    <a:pt x="43" y="2"/>
                    <a:pt x="43" y="1"/>
                  </a:cubicBezTo>
                  <a:cubicBezTo>
                    <a:pt x="43" y="1"/>
                    <a:pt x="43" y="1"/>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3807" y="1475"/>
              <a:ext cx="1987" cy="2694"/>
            </a:xfrm>
            <a:custGeom>
              <a:avLst/>
              <a:gdLst>
                <a:gd name="T0" fmla="*/ 102 w 303"/>
                <a:gd name="T1" fmla="*/ 1 h 411"/>
                <a:gd name="T2" fmla="*/ 105 w 303"/>
                <a:gd name="T3" fmla="*/ 1 h 411"/>
                <a:gd name="T4" fmla="*/ 274 w 303"/>
                <a:gd name="T5" fmla="*/ 0 h 411"/>
                <a:gd name="T6" fmla="*/ 281 w 303"/>
                <a:gd name="T7" fmla="*/ 4 h 411"/>
                <a:gd name="T8" fmla="*/ 300 w 303"/>
                <a:gd name="T9" fmla="*/ 79 h 411"/>
                <a:gd name="T10" fmla="*/ 300 w 303"/>
                <a:gd name="T11" fmla="*/ 146 h 411"/>
                <a:gd name="T12" fmla="*/ 240 w 303"/>
                <a:gd name="T13" fmla="*/ 296 h 411"/>
                <a:gd name="T14" fmla="*/ 126 w 303"/>
                <a:gd name="T15" fmla="*/ 386 h 411"/>
                <a:gd name="T16" fmla="*/ 64 w 303"/>
                <a:gd name="T17" fmla="*/ 405 h 411"/>
                <a:gd name="T18" fmla="*/ 2 w 303"/>
                <a:gd name="T19" fmla="*/ 411 h 411"/>
                <a:gd name="T20" fmla="*/ 0 w 303"/>
                <a:gd name="T21" fmla="*/ 411 h 411"/>
                <a:gd name="T22" fmla="*/ 1 w 303"/>
                <a:gd name="T23" fmla="*/ 408 h 411"/>
                <a:gd name="T24" fmla="*/ 103 w 303"/>
                <a:gd name="T25" fmla="*/ 233 h 411"/>
                <a:gd name="T26" fmla="*/ 106 w 303"/>
                <a:gd name="T27" fmla="*/ 228 h 411"/>
                <a:gd name="T28" fmla="*/ 152 w 303"/>
                <a:gd name="T29" fmla="*/ 155 h 411"/>
                <a:gd name="T30" fmla="*/ 154 w 303"/>
                <a:gd name="T31" fmla="*/ 88 h 411"/>
                <a:gd name="T32" fmla="*/ 105 w 303"/>
                <a:gd name="T33" fmla="*/ 4 h 411"/>
                <a:gd name="T34" fmla="*/ 102 w 303"/>
                <a:gd name="T35" fmla="*/ 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411">
                  <a:moveTo>
                    <a:pt x="102" y="1"/>
                  </a:moveTo>
                  <a:cubicBezTo>
                    <a:pt x="103" y="1"/>
                    <a:pt x="104" y="1"/>
                    <a:pt x="105" y="1"/>
                  </a:cubicBezTo>
                  <a:cubicBezTo>
                    <a:pt x="162" y="1"/>
                    <a:pt x="218" y="0"/>
                    <a:pt x="274" y="0"/>
                  </a:cubicBezTo>
                  <a:cubicBezTo>
                    <a:pt x="278" y="0"/>
                    <a:pt x="279" y="1"/>
                    <a:pt x="281" y="4"/>
                  </a:cubicBezTo>
                  <a:cubicBezTo>
                    <a:pt x="290" y="28"/>
                    <a:pt x="297" y="53"/>
                    <a:pt x="300" y="79"/>
                  </a:cubicBezTo>
                  <a:cubicBezTo>
                    <a:pt x="303" y="101"/>
                    <a:pt x="303" y="123"/>
                    <a:pt x="300" y="146"/>
                  </a:cubicBezTo>
                  <a:cubicBezTo>
                    <a:pt x="295" y="202"/>
                    <a:pt x="275" y="252"/>
                    <a:pt x="240" y="296"/>
                  </a:cubicBezTo>
                  <a:cubicBezTo>
                    <a:pt x="210" y="336"/>
                    <a:pt x="172" y="365"/>
                    <a:pt x="126" y="386"/>
                  </a:cubicBezTo>
                  <a:cubicBezTo>
                    <a:pt x="106" y="395"/>
                    <a:pt x="85" y="401"/>
                    <a:pt x="64" y="405"/>
                  </a:cubicBezTo>
                  <a:cubicBezTo>
                    <a:pt x="43" y="409"/>
                    <a:pt x="23" y="411"/>
                    <a:pt x="2" y="411"/>
                  </a:cubicBezTo>
                  <a:cubicBezTo>
                    <a:pt x="1" y="411"/>
                    <a:pt x="1" y="411"/>
                    <a:pt x="0" y="411"/>
                  </a:cubicBezTo>
                  <a:cubicBezTo>
                    <a:pt x="0" y="410"/>
                    <a:pt x="1" y="409"/>
                    <a:pt x="1" y="408"/>
                  </a:cubicBezTo>
                  <a:cubicBezTo>
                    <a:pt x="35" y="349"/>
                    <a:pt x="69" y="291"/>
                    <a:pt x="103" y="233"/>
                  </a:cubicBezTo>
                  <a:cubicBezTo>
                    <a:pt x="103" y="231"/>
                    <a:pt x="105" y="229"/>
                    <a:pt x="106" y="228"/>
                  </a:cubicBezTo>
                  <a:cubicBezTo>
                    <a:pt x="129" y="208"/>
                    <a:pt x="144" y="184"/>
                    <a:pt x="152" y="155"/>
                  </a:cubicBezTo>
                  <a:cubicBezTo>
                    <a:pt x="158" y="133"/>
                    <a:pt x="159" y="110"/>
                    <a:pt x="154" y="88"/>
                  </a:cubicBezTo>
                  <a:cubicBezTo>
                    <a:pt x="147" y="54"/>
                    <a:pt x="131" y="26"/>
                    <a:pt x="105" y="4"/>
                  </a:cubicBezTo>
                  <a:cubicBezTo>
                    <a:pt x="104" y="3"/>
                    <a:pt x="103" y="2"/>
                    <a:pt x="10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2338" y="302"/>
              <a:ext cx="3240" cy="1750"/>
            </a:xfrm>
            <a:custGeom>
              <a:avLst/>
              <a:gdLst>
                <a:gd name="T0" fmla="*/ 494 w 494"/>
                <a:gd name="T1" fmla="*/ 155 h 267"/>
                <a:gd name="T2" fmla="*/ 490 w 494"/>
                <a:gd name="T3" fmla="*/ 155 h 267"/>
                <a:gd name="T4" fmla="*/ 283 w 494"/>
                <a:gd name="T5" fmla="*/ 155 h 267"/>
                <a:gd name="T6" fmla="*/ 271 w 494"/>
                <a:gd name="T7" fmla="*/ 153 h 267"/>
                <a:gd name="T8" fmla="*/ 199 w 494"/>
                <a:gd name="T9" fmla="*/ 151 h 267"/>
                <a:gd name="T10" fmla="*/ 98 w 494"/>
                <a:gd name="T11" fmla="*/ 232 h 267"/>
                <a:gd name="T12" fmla="*/ 87 w 494"/>
                <a:gd name="T13" fmla="*/ 265 h 267"/>
                <a:gd name="T14" fmla="*/ 86 w 494"/>
                <a:gd name="T15" fmla="*/ 267 h 267"/>
                <a:gd name="T16" fmla="*/ 84 w 494"/>
                <a:gd name="T17" fmla="*/ 264 h 267"/>
                <a:gd name="T18" fmla="*/ 1 w 494"/>
                <a:gd name="T19" fmla="*/ 122 h 267"/>
                <a:gd name="T20" fmla="*/ 1 w 494"/>
                <a:gd name="T21" fmla="*/ 116 h 267"/>
                <a:gd name="T22" fmla="*/ 123 w 494"/>
                <a:gd name="T23" fmla="*/ 24 h 267"/>
                <a:gd name="T24" fmla="*/ 186 w 494"/>
                <a:gd name="T25" fmla="*/ 5 h 267"/>
                <a:gd name="T26" fmla="*/ 258 w 494"/>
                <a:gd name="T27" fmla="*/ 2 h 267"/>
                <a:gd name="T28" fmla="*/ 315 w 494"/>
                <a:gd name="T29" fmla="*/ 12 h 267"/>
                <a:gd name="T30" fmla="*/ 402 w 494"/>
                <a:gd name="T31" fmla="*/ 52 h 267"/>
                <a:gd name="T32" fmla="*/ 493 w 494"/>
                <a:gd name="T33" fmla="*/ 152 h 267"/>
                <a:gd name="T34" fmla="*/ 494 w 494"/>
                <a:gd name="T35" fmla="*/ 154 h 267"/>
                <a:gd name="T36" fmla="*/ 494 w 494"/>
                <a:gd name="T37" fmla="*/ 15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4" h="267">
                  <a:moveTo>
                    <a:pt x="494" y="155"/>
                  </a:moveTo>
                  <a:cubicBezTo>
                    <a:pt x="493" y="155"/>
                    <a:pt x="492" y="155"/>
                    <a:pt x="490" y="155"/>
                  </a:cubicBezTo>
                  <a:cubicBezTo>
                    <a:pt x="421" y="155"/>
                    <a:pt x="352" y="155"/>
                    <a:pt x="283" y="155"/>
                  </a:cubicBezTo>
                  <a:cubicBezTo>
                    <a:pt x="279" y="155"/>
                    <a:pt x="275" y="154"/>
                    <a:pt x="271" y="153"/>
                  </a:cubicBezTo>
                  <a:cubicBezTo>
                    <a:pt x="247" y="146"/>
                    <a:pt x="223" y="146"/>
                    <a:pt x="199" y="151"/>
                  </a:cubicBezTo>
                  <a:cubicBezTo>
                    <a:pt x="153" y="162"/>
                    <a:pt x="120" y="189"/>
                    <a:pt x="98" y="232"/>
                  </a:cubicBezTo>
                  <a:cubicBezTo>
                    <a:pt x="93" y="242"/>
                    <a:pt x="89" y="253"/>
                    <a:pt x="87" y="265"/>
                  </a:cubicBezTo>
                  <a:cubicBezTo>
                    <a:pt x="87" y="265"/>
                    <a:pt x="87" y="266"/>
                    <a:pt x="86" y="267"/>
                  </a:cubicBezTo>
                  <a:cubicBezTo>
                    <a:pt x="85" y="266"/>
                    <a:pt x="85" y="265"/>
                    <a:pt x="84" y="264"/>
                  </a:cubicBezTo>
                  <a:cubicBezTo>
                    <a:pt x="57" y="217"/>
                    <a:pt x="29" y="169"/>
                    <a:pt x="1" y="122"/>
                  </a:cubicBezTo>
                  <a:cubicBezTo>
                    <a:pt x="0" y="120"/>
                    <a:pt x="0" y="118"/>
                    <a:pt x="1" y="116"/>
                  </a:cubicBezTo>
                  <a:cubicBezTo>
                    <a:pt x="34" y="75"/>
                    <a:pt x="74" y="44"/>
                    <a:pt x="123" y="24"/>
                  </a:cubicBezTo>
                  <a:cubicBezTo>
                    <a:pt x="143" y="15"/>
                    <a:pt x="164" y="9"/>
                    <a:pt x="186" y="5"/>
                  </a:cubicBezTo>
                  <a:cubicBezTo>
                    <a:pt x="209" y="1"/>
                    <a:pt x="233" y="0"/>
                    <a:pt x="258" y="2"/>
                  </a:cubicBezTo>
                  <a:cubicBezTo>
                    <a:pt x="277" y="4"/>
                    <a:pt x="296" y="7"/>
                    <a:pt x="315" y="12"/>
                  </a:cubicBezTo>
                  <a:cubicBezTo>
                    <a:pt x="346" y="21"/>
                    <a:pt x="375" y="34"/>
                    <a:pt x="402" y="52"/>
                  </a:cubicBezTo>
                  <a:cubicBezTo>
                    <a:pt x="440" y="78"/>
                    <a:pt x="470" y="111"/>
                    <a:pt x="493" y="152"/>
                  </a:cubicBezTo>
                  <a:cubicBezTo>
                    <a:pt x="494" y="152"/>
                    <a:pt x="494" y="153"/>
                    <a:pt x="494" y="154"/>
                  </a:cubicBezTo>
                  <a:cubicBezTo>
                    <a:pt x="494" y="154"/>
                    <a:pt x="494" y="154"/>
                    <a:pt x="494"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3073" y="1436"/>
              <a:ext cx="1587" cy="1580"/>
            </a:xfrm>
            <a:custGeom>
              <a:avLst/>
              <a:gdLst>
                <a:gd name="T0" fmla="*/ 121 w 242"/>
                <a:gd name="T1" fmla="*/ 240 h 241"/>
                <a:gd name="T2" fmla="*/ 1 w 242"/>
                <a:gd name="T3" fmla="*/ 121 h 241"/>
                <a:gd name="T4" fmla="*/ 120 w 242"/>
                <a:gd name="T5" fmla="*/ 1 h 241"/>
                <a:gd name="T6" fmla="*/ 241 w 242"/>
                <a:gd name="T7" fmla="*/ 119 h 241"/>
                <a:gd name="T8" fmla="*/ 121 w 242"/>
                <a:gd name="T9" fmla="*/ 240 h 241"/>
              </a:gdLst>
              <a:ahLst/>
              <a:cxnLst>
                <a:cxn ang="0">
                  <a:pos x="T0" y="T1"/>
                </a:cxn>
                <a:cxn ang="0">
                  <a:pos x="T2" y="T3"/>
                </a:cxn>
                <a:cxn ang="0">
                  <a:pos x="T4" y="T5"/>
                </a:cxn>
                <a:cxn ang="0">
                  <a:pos x="T6" y="T7"/>
                </a:cxn>
                <a:cxn ang="0">
                  <a:pos x="T8" y="T9"/>
                </a:cxn>
              </a:cxnLst>
              <a:rect l="0" t="0" r="r" b="b"/>
              <a:pathLst>
                <a:path w="242" h="241">
                  <a:moveTo>
                    <a:pt x="121" y="240"/>
                  </a:moveTo>
                  <a:cubicBezTo>
                    <a:pt x="55" y="241"/>
                    <a:pt x="1" y="187"/>
                    <a:pt x="1" y="121"/>
                  </a:cubicBezTo>
                  <a:cubicBezTo>
                    <a:pt x="0" y="55"/>
                    <a:pt x="53" y="1"/>
                    <a:pt x="120" y="1"/>
                  </a:cubicBezTo>
                  <a:cubicBezTo>
                    <a:pt x="188" y="0"/>
                    <a:pt x="241" y="54"/>
                    <a:pt x="241" y="119"/>
                  </a:cubicBezTo>
                  <a:cubicBezTo>
                    <a:pt x="242" y="186"/>
                    <a:pt x="189" y="240"/>
                    <a:pt x="12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 name="圆角矩形 25"/>
          <p:cNvSpPr/>
          <p:nvPr/>
        </p:nvSpPr>
        <p:spPr>
          <a:xfrm>
            <a:off x="7889789" y="5100453"/>
            <a:ext cx="3163330" cy="590378"/>
          </a:xfrm>
          <a:prstGeom prst="roundRect">
            <a:avLst>
              <a:gd name="adj" fmla="val 18605"/>
            </a:avLst>
          </a:prstGeom>
          <a:solidFill>
            <a:srgbClr val="FFD966"/>
          </a:solidFill>
          <a:ln>
            <a:noFill/>
          </a:ln>
          <a:effectLst>
            <a:outerShdw blurRad="63500" dist="38100" dir="2700000" algn="t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方正悠黑简体" panose="00000500000000000000" pitchFamily="2" charset="-122"/>
                <a:ea typeface="方正悠黑简体" panose="00000500000000000000" pitchFamily="2" charset="-122"/>
              </a:rPr>
              <a:t>CHROME</a:t>
            </a:r>
            <a:endParaRPr lang="zh-CN" altLang="en-US" sz="2800" dirty="0">
              <a:latin typeface="方正悠黑简体" panose="00000500000000000000" pitchFamily="2" charset="-122"/>
              <a:ea typeface="方正悠黑简体" panose="00000500000000000000" pitchFamily="2" charset="-122"/>
            </a:endParaRPr>
          </a:p>
        </p:txBody>
      </p:sp>
    </p:spTree>
    <p:extLst>
      <p:ext uri="{BB962C8B-B14F-4D97-AF65-F5344CB8AC3E}">
        <p14:creationId xmlns:p14="http://schemas.microsoft.com/office/powerpoint/2010/main" val="277831770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3429000"/>
            <a:ext cx="12192000" cy="3429000"/>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51061" y="505862"/>
            <a:ext cx="11089879" cy="2417276"/>
            <a:chOff x="858244" y="505862"/>
            <a:chExt cx="11089879" cy="2417276"/>
          </a:xfrm>
        </p:grpSpPr>
        <p:grpSp>
          <p:nvGrpSpPr>
            <p:cNvPr id="13" name="组合 12"/>
            <p:cNvGrpSpPr/>
            <p:nvPr/>
          </p:nvGrpSpPr>
          <p:grpSpPr>
            <a:xfrm>
              <a:off x="858244" y="1088088"/>
              <a:ext cx="3224870" cy="1252824"/>
              <a:chOff x="849189" y="959812"/>
              <a:chExt cx="4846689" cy="1882882"/>
            </a:xfrm>
          </p:grpSpPr>
          <p:sp>
            <p:nvSpPr>
              <p:cNvPr id="5" name="Rectangle 535"/>
              <p:cNvSpPr>
                <a:spLocks noChangeArrowheads="1"/>
              </p:cNvSpPr>
              <p:nvPr/>
            </p:nvSpPr>
            <p:spPr bwMode="auto">
              <a:xfrm>
                <a:off x="849189" y="959812"/>
                <a:ext cx="4532869" cy="1882882"/>
              </a:xfrm>
              <a:prstGeom prst="rect">
                <a:avLst/>
              </a:prstGeom>
              <a:noFill/>
              <a:ln w="762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536"/>
              <p:cNvSpPr>
                <a:spLocks/>
              </p:cNvSpPr>
              <p:nvPr/>
            </p:nvSpPr>
            <p:spPr bwMode="auto">
              <a:xfrm>
                <a:off x="5382058" y="1447970"/>
                <a:ext cx="313820" cy="906575"/>
              </a:xfrm>
              <a:custGeom>
                <a:avLst/>
                <a:gdLst>
                  <a:gd name="T0" fmla="*/ 0 w 9"/>
                  <a:gd name="T1" fmla="*/ 0 h 26"/>
                  <a:gd name="T2" fmla="*/ 9 w 9"/>
                  <a:gd name="T3" fmla="*/ 0 h 26"/>
                  <a:gd name="T4" fmla="*/ 9 w 9"/>
                  <a:gd name="T5" fmla="*/ 26 h 26"/>
                  <a:gd name="T6" fmla="*/ 0 w 9"/>
                  <a:gd name="T7" fmla="*/ 26 h 26"/>
                </a:gdLst>
                <a:ahLst/>
                <a:cxnLst>
                  <a:cxn ang="0">
                    <a:pos x="T0" y="T1"/>
                  </a:cxn>
                  <a:cxn ang="0">
                    <a:pos x="T2" y="T3"/>
                  </a:cxn>
                  <a:cxn ang="0">
                    <a:pos x="T4" y="T5"/>
                  </a:cxn>
                  <a:cxn ang="0">
                    <a:pos x="T6" y="T7"/>
                  </a:cxn>
                </a:cxnLst>
                <a:rect l="0" t="0" r="r" b="b"/>
                <a:pathLst>
                  <a:path w="9" h="26">
                    <a:moveTo>
                      <a:pt x="0" y="0"/>
                    </a:moveTo>
                    <a:lnTo>
                      <a:pt x="9" y="0"/>
                    </a:lnTo>
                    <a:lnTo>
                      <a:pt x="9" y="26"/>
                    </a:lnTo>
                    <a:lnTo>
                      <a:pt x="0" y="26"/>
                    </a:lnTo>
                  </a:path>
                </a:pathLst>
              </a:custGeom>
              <a:noFill/>
              <a:ln w="762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537"/>
              <p:cNvSpPr>
                <a:spLocks/>
              </p:cNvSpPr>
              <p:nvPr/>
            </p:nvSpPr>
            <p:spPr bwMode="auto">
              <a:xfrm>
                <a:off x="1162990" y="1273622"/>
                <a:ext cx="1011193" cy="1255252"/>
              </a:xfrm>
              <a:custGeom>
                <a:avLst/>
                <a:gdLst>
                  <a:gd name="T0" fmla="*/ 29 w 29"/>
                  <a:gd name="T1" fmla="*/ 36 h 36"/>
                  <a:gd name="T2" fmla="*/ 0 w 29"/>
                  <a:gd name="T3" fmla="*/ 36 h 36"/>
                  <a:gd name="T4" fmla="*/ 0 w 29"/>
                  <a:gd name="T5" fmla="*/ 0 h 36"/>
                  <a:gd name="T6" fmla="*/ 20 w 29"/>
                  <a:gd name="T7" fmla="*/ 0 h 36"/>
                  <a:gd name="T8" fmla="*/ 29 w 29"/>
                  <a:gd name="T9" fmla="*/ 36 h 36"/>
                </a:gdLst>
                <a:ahLst/>
                <a:cxnLst>
                  <a:cxn ang="0">
                    <a:pos x="T0" y="T1"/>
                  </a:cxn>
                  <a:cxn ang="0">
                    <a:pos x="T2" y="T3"/>
                  </a:cxn>
                  <a:cxn ang="0">
                    <a:pos x="T4" y="T5"/>
                  </a:cxn>
                  <a:cxn ang="0">
                    <a:pos x="T6" y="T7"/>
                  </a:cxn>
                  <a:cxn ang="0">
                    <a:pos x="T8" y="T9"/>
                  </a:cxn>
                </a:cxnLst>
                <a:rect l="0" t="0" r="r" b="b"/>
                <a:pathLst>
                  <a:path w="29" h="36">
                    <a:moveTo>
                      <a:pt x="29" y="36"/>
                    </a:moveTo>
                    <a:lnTo>
                      <a:pt x="0" y="36"/>
                    </a:lnTo>
                    <a:lnTo>
                      <a:pt x="0" y="0"/>
                    </a:lnTo>
                    <a:lnTo>
                      <a:pt x="20" y="0"/>
                    </a:lnTo>
                    <a:lnTo>
                      <a:pt x="29" y="36"/>
                    </a:lnTo>
                    <a:close/>
                  </a:path>
                </a:pathLst>
              </a:custGeom>
              <a:solidFill>
                <a:schemeClr val="bg1"/>
              </a:solid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5" name="直接连接符 14"/>
            <p:cNvCxnSpPr/>
            <p:nvPr/>
          </p:nvCxnSpPr>
          <p:spPr>
            <a:xfrm flipH="1">
              <a:off x="4541068" y="505862"/>
              <a:ext cx="1288610" cy="24172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6287632" y="1052781"/>
              <a:ext cx="5660491" cy="1323439"/>
              <a:chOff x="6740305" y="1246369"/>
              <a:chExt cx="5660491" cy="1323439"/>
            </a:xfrm>
          </p:grpSpPr>
          <p:sp>
            <p:nvSpPr>
              <p:cNvPr id="16" name="文本框 15"/>
              <p:cNvSpPr txBox="1"/>
              <p:nvPr/>
            </p:nvSpPr>
            <p:spPr>
              <a:xfrm>
                <a:off x="6740305" y="1246369"/>
                <a:ext cx="2585696" cy="1323439"/>
              </a:xfrm>
              <a:prstGeom prst="rect">
                <a:avLst/>
              </a:prstGeom>
              <a:noFill/>
            </p:spPr>
            <p:txBody>
              <a:bodyPr wrap="square" rtlCol="0">
                <a:spAutoFit/>
              </a:bodyPr>
              <a:lstStyle/>
              <a:p>
                <a:pPr algn="ctr"/>
                <a:r>
                  <a:rPr lang="en-US" altLang="zh-CN" sz="8000" b="1" dirty="0" smtClean="0">
                    <a:solidFill>
                      <a:schemeClr val="bg1"/>
                    </a:solidFill>
                    <a:latin typeface="微软雅黑" panose="020B0503020204020204" pitchFamily="34" charset="-122"/>
                    <a:ea typeface="微软雅黑" panose="020B0503020204020204" pitchFamily="34" charset="-122"/>
                  </a:rPr>
                  <a:t>25%</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233211" y="1457965"/>
                <a:ext cx="3167585" cy="900246"/>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a:t>
                </a:r>
                <a:r>
                  <a:rPr lang="zh-HK" altLang="zh-HK" sz="1050" dirty="0" smtClean="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grpSp>
      </p:grpSp>
      <p:grpSp>
        <p:nvGrpSpPr>
          <p:cNvPr id="12" name="组合 11"/>
          <p:cNvGrpSpPr/>
          <p:nvPr/>
        </p:nvGrpSpPr>
        <p:grpSpPr>
          <a:xfrm flipH="1">
            <a:off x="8204834" y="4503636"/>
            <a:ext cx="3270432" cy="1279729"/>
            <a:chOff x="3821430" y="3944409"/>
            <a:chExt cx="4915165" cy="1923318"/>
          </a:xfrm>
        </p:grpSpPr>
        <p:sp>
          <p:nvSpPr>
            <p:cNvPr id="9" name="Rectangle 538"/>
            <p:cNvSpPr>
              <a:spLocks noChangeArrowheads="1"/>
            </p:cNvSpPr>
            <p:nvPr/>
          </p:nvSpPr>
          <p:spPr bwMode="auto">
            <a:xfrm>
              <a:off x="3821430" y="3944409"/>
              <a:ext cx="4594606" cy="1923318"/>
            </a:xfrm>
            <a:prstGeom prst="rect">
              <a:avLst/>
            </a:prstGeom>
            <a:noFill/>
            <a:ln w="76200" cap="flat">
              <a:solidFill>
                <a:schemeClr val="tx1">
                  <a:lumMod val="85000"/>
                  <a:lumOff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539"/>
            <p:cNvSpPr>
              <a:spLocks/>
            </p:cNvSpPr>
            <p:nvPr/>
          </p:nvSpPr>
          <p:spPr bwMode="auto">
            <a:xfrm>
              <a:off x="8416036" y="4443051"/>
              <a:ext cx="320559" cy="926044"/>
            </a:xfrm>
            <a:custGeom>
              <a:avLst/>
              <a:gdLst>
                <a:gd name="T0" fmla="*/ 0 w 9"/>
                <a:gd name="T1" fmla="*/ 0 h 26"/>
                <a:gd name="T2" fmla="*/ 9 w 9"/>
                <a:gd name="T3" fmla="*/ 0 h 26"/>
                <a:gd name="T4" fmla="*/ 9 w 9"/>
                <a:gd name="T5" fmla="*/ 26 h 26"/>
                <a:gd name="T6" fmla="*/ 0 w 9"/>
                <a:gd name="T7" fmla="*/ 26 h 26"/>
              </a:gdLst>
              <a:ahLst/>
              <a:cxnLst>
                <a:cxn ang="0">
                  <a:pos x="T0" y="T1"/>
                </a:cxn>
                <a:cxn ang="0">
                  <a:pos x="T2" y="T3"/>
                </a:cxn>
                <a:cxn ang="0">
                  <a:pos x="T4" y="T5"/>
                </a:cxn>
                <a:cxn ang="0">
                  <a:pos x="T6" y="T7"/>
                </a:cxn>
              </a:cxnLst>
              <a:rect l="0" t="0" r="r" b="b"/>
              <a:pathLst>
                <a:path w="9" h="26">
                  <a:moveTo>
                    <a:pt x="0" y="0"/>
                  </a:moveTo>
                  <a:lnTo>
                    <a:pt x="9" y="0"/>
                  </a:lnTo>
                  <a:lnTo>
                    <a:pt x="9" y="26"/>
                  </a:lnTo>
                  <a:lnTo>
                    <a:pt x="0" y="26"/>
                  </a:lnTo>
                </a:path>
              </a:pathLst>
            </a:custGeom>
            <a:noFill/>
            <a:ln w="76200" cap="flat">
              <a:solidFill>
                <a:schemeClr val="tx1">
                  <a:lumMod val="85000"/>
                  <a:lumOff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40"/>
            <p:cNvSpPr>
              <a:spLocks/>
            </p:cNvSpPr>
            <p:nvPr/>
          </p:nvSpPr>
          <p:spPr bwMode="auto">
            <a:xfrm>
              <a:off x="4106365" y="4264958"/>
              <a:ext cx="2243876" cy="1282209"/>
            </a:xfrm>
            <a:custGeom>
              <a:avLst/>
              <a:gdLst>
                <a:gd name="T0" fmla="*/ 63 w 63"/>
                <a:gd name="T1" fmla="*/ 36 h 36"/>
                <a:gd name="T2" fmla="*/ 0 w 63"/>
                <a:gd name="T3" fmla="*/ 36 h 36"/>
                <a:gd name="T4" fmla="*/ 0 w 63"/>
                <a:gd name="T5" fmla="*/ 0 h 36"/>
                <a:gd name="T6" fmla="*/ 54 w 63"/>
                <a:gd name="T7" fmla="*/ 0 h 36"/>
                <a:gd name="T8" fmla="*/ 63 w 63"/>
                <a:gd name="T9" fmla="*/ 36 h 36"/>
              </a:gdLst>
              <a:ahLst/>
              <a:cxnLst>
                <a:cxn ang="0">
                  <a:pos x="T0" y="T1"/>
                </a:cxn>
                <a:cxn ang="0">
                  <a:pos x="T2" y="T3"/>
                </a:cxn>
                <a:cxn ang="0">
                  <a:pos x="T4" y="T5"/>
                </a:cxn>
                <a:cxn ang="0">
                  <a:pos x="T6" y="T7"/>
                </a:cxn>
                <a:cxn ang="0">
                  <a:pos x="T8" y="T9"/>
                </a:cxn>
              </a:cxnLst>
              <a:rect l="0" t="0" r="r" b="b"/>
              <a:pathLst>
                <a:path w="63" h="36">
                  <a:moveTo>
                    <a:pt x="63" y="36"/>
                  </a:moveTo>
                  <a:lnTo>
                    <a:pt x="0" y="36"/>
                  </a:lnTo>
                  <a:lnTo>
                    <a:pt x="0" y="0"/>
                  </a:lnTo>
                  <a:lnTo>
                    <a:pt x="54" y="0"/>
                  </a:lnTo>
                  <a:lnTo>
                    <a:pt x="63" y="36"/>
                  </a:lnTo>
                  <a:close/>
                </a:path>
              </a:pathLst>
            </a:custGeom>
            <a:solidFill>
              <a:schemeClr val="bg2">
                <a:lumMod val="25000"/>
              </a:schemeClr>
            </a:solid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435328" y="4481781"/>
            <a:ext cx="5668028" cy="1323439"/>
            <a:chOff x="-2557686" y="4517088"/>
            <a:chExt cx="5668028" cy="1323439"/>
          </a:xfrm>
        </p:grpSpPr>
        <p:sp>
          <p:nvSpPr>
            <p:cNvPr id="20" name="文本框 19"/>
            <p:cNvSpPr txBox="1"/>
            <p:nvPr/>
          </p:nvSpPr>
          <p:spPr>
            <a:xfrm>
              <a:off x="524646" y="4517088"/>
              <a:ext cx="2585696" cy="1323439"/>
            </a:xfrm>
            <a:prstGeom prst="rect">
              <a:avLst/>
            </a:prstGeom>
            <a:noFill/>
          </p:spPr>
          <p:txBody>
            <a:bodyPr wrap="square" rtlCol="0">
              <a:spAutoFit/>
            </a:bodyPr>
            <a:lstStyle/>
            <a:p>
              <a:pPr algn="ctr"/>
              <a:r>
                <a:rPr lang="en-US" altLang="zh-CN" sz="80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en-US" altLang="zh-CN" sz="8000" b="1" dirty="0" smtClean="0">
                  <a:solidFill>
                    <a:schemeClr val="tx1">
                      <a:lumMod val="85000"/>
                      <a:lumOff val="15000"/>
                    </a:schemeClr>
                  </a:solidFill>
                  <a:latin typeface="微软雅黑" panose="020B0503020204020204" pitchFamily="34" charset="-122"/>
                  <a:ea typeface="微软雅黑" panose="020B0503020204020204" pitchFamily="34" charset="-122"/>
                </a:rPr>
                <a:t>5%</a:t>
              </a:r>
              <a:endParaRPr lang="zh-CN" altLang="en-US" sz="8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557686" y="4728684"/>
              <a:ext cx="3167585" cy="900246"/>
            </a:xfrm>
            <a:prstGeom prst="rect">
              <a:avLst/>
            </a:prstGeom>
          </p:spPr>
          <p:txBody>
            <a:bodyPr wrap="square">
              <a:spAutoFit/>
            </a:bodyPr>
            <a:lstStyle/>
            <a:p>
              <a:pPr lvl="0" algn="just"/>
              <a:r>
                <a:rPr lang="en-US" altLang="zh-HK" sz="1050" dirty="0">
                  <a:solidFill>
                    <a:schemeClr val="tx1">
                      <a:lumMod val="85000"/>
                      <a:lumOff val="1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tx1">
                      <a:lumMod val="85000"/>
                      <a:lumOff val="1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tx1">
                      <a:lumMod val="85000"/>
                      <a:lumOff val="1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a:t>
              </a:r>
              <a:r>
                <a:rPr lang="zh-HK" altLang="zh-HK" sz="1050" dirty="0" smtClean="0">
                  <a:solidFill>
                    <a:schemeClr val="tx1">
                      <a:lumMod val="85000"/>
                      <a:lumOff val="15000"/>
                    </a:schemeClr>
                  </a:solidFill>
                  <a:latin typeface="方正悠黑简体" panose="00000500000000000000" pitchFamily="2" charset="-122"/>
                  <a:ea typeface="方正悠黑简体" panose="00000500000000000000" pitchFamily="2" charset="-122"/>
                  <a:cs typeface="Arial" panose="020B0604020202020204" pitchFamily="34" charset="0"/>
                </a:rPr>
                <a:t>.</a:t>
              </a:r>
              <a:endParaRPr lang="zh-HK" altLang="zh-HK" sz="1050" dirty="0">
                <a:solidFill>
                  <a:schemeClr val="tx1">
                    <a:lumMod val="85000"/>
                    <a:lumOff val="15000"/>
                  </a:schemeClr>
                </a:solidFill>
                <a:latin typeface="方正悠黑简体" panose="00000500000000000000" pitchFamily="2" charset="-122"/>
                <a:ea typeface="方正悠黑简体" panose="00000500000000000000" pitchFamily="2" charset="-122"/>
              </a:endParaRPr>
            </a:p>
          </p:txBody>
        </p:sp>
      </p:grpSp>
      <p:cxnSp>
        <p:nvCxnSpPr>
          <p:cNvPr id="23" name="直接连接符 22"/>
          <p:cNvCxnSpPr/>
          <p:nvPr/>
        </p:nvCxnSpPr>
        <p:spPr>
          <a:xfrm flipH="1">
            <a:off x="6483478" y="3934862"/>
            <a:ext cx="1288610" cy="241727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050241"/>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429000"/>
            <a:ext cx="12192000" cy="3429000"/>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89384" y="1174537"/>
            <a:ext cx="9613232" cy="4508927"/>
          </a:xfrm>
          <a:prstGeom prst="rect">
            <a:avLst/>
          </a:prstGeom>
          <a:noFill/>
        </p:spPr>
        <p:txBody>
          <a:bodyPr wrap="square" rtlCol="0">
            <a:spAutoFit/>
          </a:bodyPr>
          <a:lstStyle/>
          <a:p>
            <a:pPr algn="ctr"/>
            <a:r>
              <a:rPr lang="en-US" altLang="zh-CN" sz="28700" b="1" dirty="0" smtClean="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rPr>
              <a:t>TWO</a:t>
            </a:r>
            <a:endParaRPr lang="zh-CN" altLang="en-US" sz="28700" b="1" dirty="0">
              <a:solidFill>
                <a:schemeClr val="bg1"/>
              </a:solidFill>
              <a:effectLst>
                <a:outerShdw dist="38100" dir="2700000" algn="tl" rotWithShape="0">
                  <a:prstClr val="black">
                    <a:alpha val="15000"/>
                  </a:prst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2268812" y="4961613"/>
            <a:ext cx="7811239" cy="577081"/>
          </a:xfrm>
          <a:prstGeom prst="rect">
            <a:avLst/>
          </a:prstGeom>
        </p:spPr>
        <p:txBody>
          <a:bodyPr wrap="square">
            <a:spAutoFit/>
          </a:bodyPr>
          <a:lstStyle/>
          <a:p>
            <a:pPr lvl="0" algn="just"/>
            <a:r>
              <a:rPr lang="en-US" altLang="zh-HK" sz="1050" dirty="0">
                <a:solidFill>
                  <a:schemeClr val="bg2">
                    <a:lumMod val="10000"/>
                  </a:schemeClr>
                </a:solidFill>
                <a:latin typeface="微软雅黑" panose="020B0503020204020204" pitchFamily="34" charset="-122"/>
                <a:ea typeface="微软雅黑" panose="020B0503020204020204" pitchFamily="34" charset="-122"/>
              </a:rPr>
              <a:t>It was the best of times, it was the worst of times; it was the age of wisdom, it was the age of </a:t>
            </a:r>
            <a:r>
              <a:rPr lang="en-US" altLang="zh-HK" sz="1050" dirty="0" smtClean="0">
                <a:solidFill>
                  <a:schemeClr val="bg2">
                    <a:lumMod val="10000"/>
                  </a:schemeClr>
                </a:solidFill>
                <a:latin typeface="微软雅黑" panose="020B0503020204020204" pitchFamily="34" charset="-122"/>
                <a:ea typeface="微软雅黑" panose="020B0503020204020204" pitchFamily="34" charset="-122"/>
              </a:rPr>
              <a:t>foolishness.</a:t>
            </a:r>
            <a:r>
              <a:rPr lang="zh-HK" altLang="zh-HK" sz="105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05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517921" y="1919931"/>
            <a:ext cx="9063524" cy="1495360"/>
          </a:xfrm>
          <a:custGeom>
            <a:avLst/>
            <a:gdLst/>
            <a:ahLst/>
            <a:cxnLst/>
            <a:rect l="l" t="t" r="r" b="b"/>
            <a:pathLst>
              <a:path w="9063524" h="1495360">
                <a:moveTo>
                  <a:pt x="5595235" y="46313"/>
                </a:moveTo>
                <a:lnTo>
                  <a:pt x="6191966" y="46313"/>
                </a:lnTo>
                <a:lnTo>
                  <a:pt x="5805615" y="1495360"/>
                </a:lnTo>
                <a:lnTo>
                  <a:pt x="5285315" y="1495360"/>
                </a:lnTo>
                <a:close/>
                <a:moveTo>
                  <a:pt x="4008108" y="46313"/>
                </a:moveTo>
                <a:lnTo>
                  <a:pt x="4633340" y="46313"/>
                </a:lnTo>
                <a:lnTo>
                  <a:pt x="4992177" y="1495360"/>
                </a:lnTo>
                <a:lnTo>
                  <a:pt x="4460103" y="1495360"/>
                </a:lnTo>
                <a:lnTo>
                  <a:pt x="4332303" y="1006427"/>
                </a:lnTo>
                <a:cubicBezTo>
                  <a:pt x="4307365" y="909050"/>
                  <a:pt x="4292520" y="807516"/>
                  <a:pt x="4287771" y="701827"/>
                </a:cubicBezTo>
                <a:lnTo>
                  <a:pt x="4280645" y="701827"/>
                </a:lnTo>
                <a:cubicBezTo>
                  <a:pt x="4268770" y="825329"/>
                  <a:pt x="4252145" y="926863"/>
                  <a:pt x="4230769" y="1006427"/>
                </a:cubicBezTo>
                <a:lnTo>
                  <a:pt x="4100065" y="1495360"/>
                </a:lnTo>
                <a:lnTo>
                  <a:pt x="3608754" y="1495360"/>
                </a:lnTo>
                <a:close/>
                <a:moveTo>
                  <a:pt x="2335480" y="46313"/>
                </a:moveTo>
                <a:lnTo>
                  <a:pt x="2980307" y="46313"/>
                </a:lnTo>
                <a:lnTo>
                  <a:pt x="3297717" y="1495360"/>
                </a:lnTo>
                <a:lnTo>
                  <a:pt x="2721831" y="1495360"/>
                </a:lnTo>
                <a:close/>
                <a:moveTo>
                  <a:pt x="0" y="46313"/>
                </a:moveTo>
                <a:lnTo>
                  <a:pt x="2162481" y="46313"/>
                </a:lnTo>
                <a:lnTo>
                  <a:pt x="2162481" y="527261"/>
                </a:lnTo>
                <a:lnTo>
                  <a:pt x="1375153" y="527261"/>
                </a:lnTo>
                <a:lnTo>
                  <a:pt x="1375153" y="1495360"/>
                </a:lnTo>
                <a:lnTo>
                  <a:pt x="785547" y="1495360"/>
                </a:lnTo>
                <a:lnTo>
                  <a:pt x="785547" y="527261"/>
                </a:lnTo>
                <a:lnTo>
                  <a:pt x="0" y="527261"/>
                </a:lnTo>
                <a:close/>
                <a:moveTo>
                  <a:pt x="7750716" y="0"/>
                </a:moveTo>
                <a:cubicBezTo>
                  <a:pt x="8144975" y="0"/>
                  <a:pt x="8462340" y="131221"/>
                  <a:pt x="8702814" y="393664"/>
                </a:cubicBezTo>
                <a:cubicBezTo>
                  <a:pt x="8943287" y="656107"/>
                  <a:pt x="9063524" y="993364"/>
                  <a:pt x="9063524" y="1405435"/>
                </a:cubicBezTo>
                <a:lnTo>
                  <a:pt x="9060177" y="1495360"/>
                </a:lnTo>
                <a:lnTo>
                  <a:pt x="8443870" y="1495360"/>
                </a:lnTo>
                <a:lnTo>
                  <a:pt x="8447199" y="1441061"/>
                </a:lnTo>
                <a:cubicBezTo>
                  <a:pt x="8447199" y="1153680"/>
                  <a:pt x="8384854" y="926566"/>
                  <a:pt x="8260164" y="759719"/>
                </a:cubicBezTo>
                <a:cubicBezTo>
                  <a:pt x="8135474" y="592871"/>
                  <a:pt x="7959721" y="509448"/>
                  <a:pt x="7732903" y="509448"/>
                </a:cubicBezTo>
                <a:cubicBezTo>
                  <a:pt x="7502524" y="509448"/>
                  <a:pt x="7321129" y="594950"/>
                  <a:pt x="7188721" y="765953"/>
                </a:cubicBezTo>
                <a:cubicBezTo>
                  <a:pt x="7056311" y="936957"/>
                  <a:pt x="6990107" y="1158430"/>
                  <a:pt x="6990107" y="1430373"/>
                </a:cubicBezTo>
                <a:lnTo>
                  <a:pt x="6994212" y="1495360"/>
                </a:lnTo>
                <a:lnTo>
                  <a:pt x="6374609" y="1495360"/>
                </a:lnTo>
                <a:lnTo>
                  <a:pt x="6372001" y="1462436"/>
                </a:lnTo>
                <a:cubicBezTo>
                  <a:pt x="6372001" y="1030177"/>
                  <a:pt x="6498175" y="678373"/>
                  <a:pt x="6750524" y="407024"/>
                </a:cubicBezTo>
                <a:cubicBezTo>
                  <a:pt x="7002873" y="135674"/>
                  <a:pt x="7336271" y="0"/>
                  <a:pt x="7750716" y="0"/>
                </a:cubicBezTo>
                <a:close/>
              </a:path>
            </a:pathLst>
          </a:custGeom>
          <a:solidFill>
            <a:srgbClr val="FFBF0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28700" b="1" dirty="0">
              <a:solidFill>
                <a:srgbClr val="FFBF0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535666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2" name="Freeform 24"/>
          <p:cNvSpPr>
            <a:spLocks noEditPoints="1"/>
          </p:cNvSpPr>
          <p:nvPr/>
        </p:nvSpPr>
        <p:spPr bwMode="auto">
          <a:xfrm>
            <a:off x="449089" y="1327063"/>
            <a:ext cx="4389607" cy="3727636"/>
          </a:xfrm>
          <a:custGeom>
            <a:avLst/>
            <a:gdLst>
              <a:gd name="T0" fmla="*/ 156 w 342"/>
              <a:gd name="T1" fmla="*/ 187 h 290"/>
              <a:gd name="T2" fmla="*/ 165 w 342"/>
              <a:gd name="T3" fmla="*/ 216 h 290"/>
              <a:gd name="T4" fmla="*/ 184 w 342"/>
              <a:gd name="T5" fmla="*/ 220 h 290"/>
              <a:gd name="T6" fmla="*/ 200 w 342"/>
              <a:gd name="T7" fmla="*/ 183 h 290"/>
              <a:gd name="T8" fmla="*/ 184 w 342"/>
              <a:gd name="T9" fmla="*/ 164 h 290"/>
              <a:gd name="T10" fmla="*/ 204 w 342"/>
              <a:gd name="T11" fmla="*/ 161 h 290"/>
              <a:gd name="T12" fmla="*/ 208 w 342"/>
              <a:gd name="T13" fmla="*/ 160 h 290"/>
              <a:gd name="T14" fmla="*/ 229 w 342"/>
              <a:gd name="T15" fmla="*/ 165 h 290"/>
              <a:gd name="T16" fmla="*/ 242 w 342"/>
              <a:gd name="T17" fmla="*/ 164 h 290"/>
              <a:gd name="T18" fmla="*/ 250 w 342"/>
              <a:gd name="T19" fmla="*/ 171 h 290"/>
              <a:gd name="T20" fmla="*/ 259 w 342"/>
              <a:gd name="T21" fmla="*/ 145 h 290"/>
              <a:gd name="T22" fmla="*/ 264 w 342"/>
              <a:gd name="T23" fmla="*/ 134 h 290"/>
              <a:gd name="T24" fmla="*/ 276 w 342"/>
              <a:gd name="T25" fmla="*/ 133 h 290"/>
              <a:gd name="T26" fmla="*/ 245 w 342"/>
              <a:gd name="T27" fmla="*/ 112 h 290"/>
              <a:gd name="T28" fmla="*/ 215 w 342"/>
              <a:gd name="T29" fmla="*/ 110 h 290"/>
              <a:gd name="T30" fmla="*/ 186 w 342"/>
              <a:gd name="T31" fmla="*/ 124 h 290"/>
              <a:gd name="T32" fmla="*/ 174 w 342"/>
              <a:gd name="T33" fmla="*/ 124 h 290"/>
              <a:gd name="T34" fmla="*/ 168 w 342"/>
              <a:gd name="T35" fmla="*/ 136 h 290"/>
              <a:gd name="T36" fmla="*/ 165 w 342"/>
              <a:gd name="T37" fmla="*/ 142 h 290"/>
              <a:gd name="T38" fmla="*/ 153 w 342"/>
              <a:gd name="T39" fmla="*/ 148 h 290"/>
              <a:gd name="T40" fmla="*/ 162 w 342"/>
              <a:gd name="T41" fmla="*/ 151 h 290"/>
              <a:gd name="T42" fmla="*/ 172 w 342"/>
              <a:gd name="T43" fmla="*/ 156 h 290"/>
              <a:gd name="T44" fmla="*/ 177 w 342"/>
              <a:gd name="T45" fmla="*/ 156 h 290"/>
              <a:gd name="T46" fmla="*/ 171 w 342"/>
              <a:gd name="T47" fmla="*/ 164 h 290"/>
              <a:gd name="T48" fmla="*/ 149 w 342"/>
              <a:gd name="T49" fmla="*/ 156 h 290"/>
              <a:gd name="T50" fmla="*/ 141 w 342"/>
              <a:gd name="T51" fmla="*/ 183 h 290"/>
              <a:gd name="T52" fmla="*/ 267 w 342"/>
              <a:gd name="T53" fmla="*/ 189 h 290"/>
              <a:gd name="T54" fmla="*/ 150 w 342"/>
              <a:gd name="T55" fmla="*/ 134 h 290"/>
              <a:gd name="T56" fmla="*/ 246 w 342"/>
              <a:gd name="T57" fmla="*/ 181 h 290"/>
              <a:gd name="T58" fmla="*/ 197 w 342"/>
              <a:gd name="T59" fmla="*/ 114 h 290"/>
              <a:gd name="T60" fmla="*/ 298 w 342"/>
              <a:gd name="T61" fmla="*/ 204 h 290"/>
              <a:gd name="T62" fmla="*/ 165 w 342"/>
              <a:gd name="T63" fmla="*/ 123 h 290"/>
              <a:gd name="T64" fmla="*/ 165 w 342"/>
              <a:gd name="T65" fmla="*/ 119 h 290"/>
              <a:gd name="T66" fmla="*/ 144 w 342"/>
              <a:gd name="T67" fmla="*/ 128 h 290"/>
              <a:gd name="T68" fmla="*/ 187 w 342"/>
              <a:gd name="T69" fmla="*/ 247 h 290"/>
              <a:gd name="T70" fmla="*/ 103 w 342"/>
              <a:gd name="T71" fmla="*/ 237 h 290"/>
              <a:gd name="T72" fmla="*/ 44 w 342"/>
              <a:gd name="T73" fmla="*/ 260 h 290"/>
              <a:gd name="T74" fmla="*/ 270 w 342"/>
              <a:gd name="T75" fmla="*/ 250 h 290"/>
              <a:gd name="T76" fmla="*/ 273 w 342"/>
              <a:gd name="T77" fmla="*/ 182 h 290"/>
              <a:gd name="T78" fmla="*/ 279 w 342"/>
              <a:gd name="T79" fmla="*/ 200 h 290"/>
              <a:gd name="T80" fmla="*/ 264 w 342"/>
              <a:gd name="T81" fmla="*/ 218 h 290"/>
              <a:gd name="T82" fmla="*/ 342 w 342"/>
              <a:gd name="T83" fmla="*/ 290 h 290"/>
              <a:gd name="T84" fmla="*/ 13 w 342"/>
              <a:gd name="T85" fmla="*/ 56 h 290"/>
              <a:gd name="T86" fmla="*/ 342 w 342"/>
              <a:gd name="T87" fmla="*/ 290 h 290"/>
              <a:gd name="T88" fmla="*/ 302 w 342"/>
              <a:gd name="T89" fmla="*/ 110 h 290"/>
              <a:gd name="T90" fmla="*/ 145 w 342"/>
              <a:gd name="T91" fmla="*/ 113 h 290"/>
              <a:gd name="T92" fmla="*/ 116 w 342"/>
              <a:gd name="T93" fmla="*/ 110 h 290"/>
              <a:gd name="T94" fmla="*/ 106 w 342"/>
              <a:gd name="T95" fmla="*/ 118 h 290"/>
              <a:gd name="T96" fmla="*/ 88 w 342"/>
              <a:gd name="T97" fmla="*/ 125 h 290"/>
              <a:gd name="T98" fmla="*/ 109 w 342"/>
              <a:gd name="T99" fmla="*/ 137 h 290"/>
              <a:gd name="T100" fmla="*/ 69 w 342"/>
              <a:gd name="T101" fmla="*/ 166 h 290"/>
              <a:gd name="T102" fmla="*/ 50 w 342"/>
              <a:gd name="T103" fmla="*/ 131 h 290"/>
              <a:gd name="T104" fmla="*/ 171 w 342"/>
              <a:gd name="T105" fmla="*/ 276 h 290"/>
              <a:gd name="T106" fmla="*/ 298 w 342"/>
              <a:gd name="T107" fmla="*/ 242 h 290"/>
              <a:gd name="T108" fmla="*/ 92 w 342"/>
              <a:gd name="T109" fmla="*/ 231 h 290"/>
              <a:gd name="T110" fmla="*/ 119 w 342"/>
              <a:gd name="T111" fmla="*/ 189 h 290"/>
              <a:gd name="T112" fmla="*/ 76 w 342"/>
              <a:gd name="T113" fmla="*/ 195 h 290"/>
              <a:gd name="T114" fmla="*/ 264 w 342"/>
              <a:gd name="T115" fmla="*/ 133 h 290"/>
              <a:gd name="T116" fmla="*/ 276 w 342"/>
              <a:gd name="T117" fmla="*/ 147 h 290"/>
              <a:gd name="T118" fmla="*/ 274 w 342"/>
              <a:gd name="T119" fmla="*/ 155 h 290"/>
              <a:gd name="T120" fmla="*/ 69 w 342"/>
              <a:gd name="T121" fmla="*/ 1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290">
                <a:moveTo>
                  <a:pt x="150" y="138"/>
                </a:moveTo>
                <a:cubicBezTo>
                  <a:pt x="151" y="140"/>
                  <a:pt x="148" y="141"/>
                  <a:pt x="147" y="140"/>
                </a:cubicBezTo>
                <a:cubicBezTo>
                  <a:pt x="145" y="139"/>
                  <a:pt x="148" y="135"/>
                  <a:pt x="150" y="138"/>
                </a:cubicBezTo>
                <a:close/>
                <a:moveTo>
                  <a:pt x="141" y="183"/>
                </a:moveTo>
                <a:cubicBezTo>
                  <a:pt x="143" y="186"/>
                  <a:pt x="145" y="186"/>
                  <a:pt x="148" y="186"/>
                </a:cubicBezTo>
                <a:cubicBezTo>
                  <a:pt x="150" y="187"/>
                  <a:pt x="151" y="187"/>
                  <a:pt x="153" y="187"/>
                </a:cubicBezTo>
                <a:cubicBezTo>
                  <a:pt x="154" y="187"/>
                  <a:pt x="155" y="186"/>
                  <a:pt x="156" y="187"/>
                </a:cubicBezTo>
                <a:cubicBezTo>
                  <a:pt x="158" y="188"/>
                  <a:pt x="160" y="187"/>
                  <a:pt x="161" y="192"/>
                </a:cubicBezTo>
                <a:cubicBezTo>
                  <a:pt x="161" y="193"/>
                  <a:pt x="160" y="201"/>
                  <a:pt x="165" y="206"/>
                </a:cubicBezTo>
                <a:cubicBezTo>
                  <a:pt x="165" y="206"/>
                  <a:pt x="165" y="206"/>
                  <a:pt x="165" y="206"/>
                </a:cubicBezTo>
                <a:cubicBezTo>
                  <a:pt x="165" y="207"/>
                  <a:pt x="165" y="208"/>
                  <a:pt x="165" y="208"/>
                </a:cubicBezTo>
                <a:cubicBezTo>
                  <a:pt x="165" y="209"/>
                  <a:pt x="165" y="209"/>
                  <a:pt x="165" y="210"/>
                </a:cubicBezTo>
                <a:cubicBezTo>
                  <a:pt x="164" y="210"/>
                  <a:pt x="164" y="212"/>
                  <a:pt x="164" y="213"/>
                </a:cubicBezTo>
                <a:cubicBezTo>
                  <a:pt x="164" y="214"/>
                  <a:pt x="165" y="215"/>
                  <a:pt x="165" y="216"/>
                </a:cubicBezTo>
                <a:cubicBezTo>
                  <a:pt x="166" y="217"/>
                  <a:pt x="166" y="217"/>
                  <a:pt x="166" y="218"/>
                </a:cubicBezTo>
                <a:cubicBezTo>
                  <a:pt x="167" y="219"/>
                  <a:pt x="167" y="220"/>
                  <a:pt x="167" y="221"/>
                </a:cubicBezTo>
                <a:cubicBezTo>
                  <a:pt x="167" y="222"/>
                  <a:pt x="168" y="223"/>
                  <a:pt x="169" y="224"/>
                </a:cubicBezTo>
                <a:cubicBezTo>
                  <a:pt x="170" y="224"/>
                  <a:pt x="170" y="225"/>
                  <a:pt x="170" y="226"/>
                </a:cubicBezTo>
                <a:cubicBezTo>
                  <a:pt x="170" y="228"/>
                  <a:pt x="172" y="229"/>
                  <a:pt x="174" y="228"/>
                </a:cubicBezTo>
                <a:cubicBezTo>
                  <a:pt x="177" y="227"/>
                  <a:pt x="179" y="226"/>
                  <a:pt x="181" y="223"/>
                </a:cubicBezTo>
                <a:cubicBezTo>
                  <a:pt x="183" y="222"/>
                  <a:pt x="183" y="221"/>
                  <a:pt x="184" y="220"/>
                </a:cubicBezTo>
                <a:cubicBezTo>
                  <a:pt x="184" y="218"/>
                  <a:pt x="185" y="217"/>
                  <a:pt x="186" y="216"/>
                </a:cubicBezTo>
                <a:cubicBezTo>
                  <a:pt x="187" y="215"/>
                  <a:pt x="187" y="214"/>
                  <a:pt x="187" y="213"/>
                </a:cubicBezTo>
                <a:cubicBezTo>
                  <a:pt x="187" y="212"/>
                  <a:pt x="187" y="211"/>
                  <a:pt x="188" y="210"/>
                </a:cubicBezTo>
                <a:cubicBezTo>
                  <a:pt x="190" y="208"/>
                  <a:pt x="192" y="207"/>
                  <a:pt x="192" y="204"/>
                </a:cubicBezTo>
                <a:cubicBezTo>
                  <a:pt x="192" y="201"/>
                  <a:pt x="192" y="199"/>
                  <a:pt x="191" y="197"/>
                </a:cubicBezTo>
                <a:cubicBezTo>
                  <a:pt x="190" y="195"/>
                  <a:pt x="193" y="191"/>
                  <a:pt x="195" y="189"/>
                </a:cubicBezTo>
                <a:cubicBezTo>
                  <a:pt x="196" y="187"/>
                  <a:pt x="199" y="185"/>
                  <a:pt x="200" y="183"/>
                </a:cubicBezTo>
                <a:cubicBezTo>
                  <a:pt x="200" y="181"/>
                  <a:pt x="200" y="180"/>
                  <a:pt x="201" y="178"/>
                </a:cubicBezTo>
                <a:cubicBezTo>
                  <a:pt x="202" y="177"/>
                  <a:pt x="202" y="176"/>
                  <a:pt x="202" y="175"/>
                </a:cubicBezTo>
                <a:cubicBezTo>
                  <a:pt x="201" y="175"/>
                  <a:pt x="199" y="176"/>
                  <a:pt x="198" y="177"/>
                </a:cubicBezTo>
                <a:cubicBezTo>
                  <a:pt x="196" y="178"/>
                  <a:pt x="195" y="178"/>
                  <a:pt x="193" y="177"/>
                </a:cubicBezTo>
                <a:cubicBezTo>
                  <a:pt x="192" y="175"/>
                  <a:pt x="190" y="174"/>
                  <a:pt x="189" y="173"/>
                </a:cubicBezTo>
                <a:cubicBezTo>
                  <a:pt x="188" y="171"/>
                  <a:pt x="187" y="168"/>
                  <a:pt x="185" y="166"/>
                </a:cubicBezTo>
                <a:cubicBezTo>
                  <a:pt x="184" y="165"/>
                  <a:pt x="184" y="165"/>
                  <a:pt x="184" y="164"/>
                </a:cubicBezTo>
                <a:cubicBezTo>
                  <a:pt x="184" y="163"/>
                  <a:pt x="185" y="163"/>
                  <a:pt x="185" y="163"/>
                </a:cubicBezTo>
                <a:cubicBezTo>
                  <a:pt x="188" y="164"/>
                  <a:pt x="188" y="168"/>
                  <a:pt x="190" y="169"/>
                </a:cubicBezTo>
                <a:cubicBezTo>
                  <a:pt x="192" y="171"/>
                  <a:pt x="194" y="172"/>
                  <a:pt x="194" y="175"/>
                </a:cubicBezTo>
                <a:cubicBezTo>
                  <a:pt x="195" y="176"/>
                  <a:pt x="197" y="175"/>
                  <a:pt x="198" y="174"/>
                </a:cubicBezTo>
                <a:cubicBezTo>
                  <a:pt x="201" y="172"/>
                  <a:pt x="204" y="169"/>
                  <a:pt x="206" y="167"/>
                </a:cubicBezTo>
                <a:cubicBezTo>
                  <a:pt x="207" y="166"/>
                  <a:pt x="208" y="164"/>
                  <a:pt x="208" y="163"/>
                </a:cubicBezTo>
                <a:cubicBezTo>
                  <a:pt x="208" y="162"/>
                  <a:pt x="205" y="161"/>
                  <a:pt x="204" y="161"/>
                </a:cubicBezTo>
                <a:cubicBezTo>
                  <a:pt x="203" y="162"/>
                  <a:pt x="202" y="163"/>
                  <a:pt x="201" y="162"/>
                </a:cubicBezTo>
                <a:cubicBezTo>
                  <a:pt x="200" y="162"/>
                  <a:pt x="200" y="162"/>
                  <a:pt x="199" y="161"/>
                </a:cubicBezTo>
                <a:cubicBezTo>
                  <a:pt x="199" y="161"/>
                  <a:pt x="196" y="159"/>
                  <a:pt x="197" y="158"/>
                </a:cubicBezTo>
                <a:cubicBezTo>
                  <a:pt x="197" y="157"/>
                  <a:pt x="200" y="159"/>
                  <a:pt x="201" y="159"/>
                </a:cubicBezTo>
                <a:cubicBezTo>
                  <a:pt x="202" y="159"/>
                  <a:pt x="202" y="159"/>
                  <a:pt x="203" y="160"/>
                </a:cubicBezTo>
                <a:cubicBezTo>
                  <a:pt x="204" y="160"/>
                  <a:pt x="204" y="159"/>
                  <a:pt x="205" y="160"/>
                </a:cubicBezTo>
                <a:cubicBezTo>
                  <a:pt x="206" y="161"/>
                  <a:pt x="206" y="160"/>
                  <a:pt x="208" y="160"/>
                </a:cubicBezTo>
                <a:cubicBezTo>
                  <a:pt x="209" y="160"/>
                  <a:pt x="210" y="160"/>
                  <a:pt x="211" y="159"/>
                </a:cubicBezTo>
                <a:cubicBezTo>
                  <a:pt x="213" y="159"/>
                  <a:pt x="217" y="158"/>
                  <a:pt x="217" y="161"/>
                </a:cubicBezTo>
                <a:cubicBezTo>
                  <a:pt x="216" y="162"/>
                  <a:pt x="218" y="162"/>
                  <a:pt x="219" y="162"/>
                </a:cubicBezTo>
                <a:cubicBezTo>
                  <a:pt x="220" y="162"/>
                  <a:pt x="220" y="164"/>
                  <a:pt x="221" y="165"/>
                </a:cubicBezTo>
                <a:cubicBezTo>
                  <a:pt x="221" y="167"/>
                  <a:pt x="223" y="168"/>
                  <a:pt x="224" y="170"/>
                </a:cubicBezTo>
                <a:cubicBezTo>
                  <a:pt x="225" y="170"/>
                  <a:pt x="228" y="174"/>
                  <a:pt x="229" y="174"/>
                </a:cubicBezTo>
                <a:cubicBezTo>
                  <a:pt x="234" y="174"/>
                  <a:pt x="229" y="167"/>
                  <a:pt x="229" y="165"/>
                </a:cubicBezTo>
                <a:cubicBezTo>
                  <a:pt x="230" y="164"/>
                  <a:pt x="231" y="163"/>
                  <a:pt x="232" y="161"/>
                </a:cubicBezTo>
                <a:cubicBezTo>
                  <a:pt x="233" y="160"/>
                  <a:pt x="233" y="159"/>
                  <a:pt x="234" y="158"/>
                </a:cubicBezTo>
                <a:cubicBezTo>
                  <a:pt x="235" y="157"/>
                  <a:pt x="235" y="157"/>
                  <a:pt x="235" y="157"/>
                </a:cubicBezTo>
                <a:cubicBezTo>
                  <a:pt x="235" y="157"/>
                  <a:pt x="236" y="157"/>
                  <a:pt x="237" y="158"/>
                </a:cubicBezTo>
                <a:cubicBezTo>
                  <a:pt x="238" y="158"/>
                  <a:pt x="238" y="160"/>
                  <a:pt x="239" y="160"/>
                </a:cubicBezTo>
                <a:cubicBezTo>
                  <a:pt x="240" y="161"/>
                  <a:pt x="240" y="162"/>
                  <a:pt x="241" y="163"/>
                </a:cubicBezTo>
                <a:cubicBezTo>
                  <a:pt x="241" y="163"/>
                  <a:pt x="241" y="164"/>
                  <a:pt x="242" y="164"/>
                </a:cubicBezTo>
                <a:cubicBezTo>
                  <a:pt x="243" y="165"/>
                  <a:pt x="244" y="165"/>
                  <a:pt x="244" y="167"/>
                </a:cubicBezTo>
                <a:cubicBezTo>
                  <a:pt x="246" y="169"/>
                  <a:pt x="245" y="172"/>
                  <a:pt x="247" y="174"/>
                </a:cubicBezTo>
                <a:cubicBezTo>
                  <a:pt x="249" y="176"/>
                  <a:pt x="250" y="179"/>
                  <a:pt x="252" y="181"/>
                </a:cubicBezTo>
                <a:cubicBezTo>
                  <a:pt x="253" y="182"/>
                  <a:pt x="253" y="181"/>
                  <a:pt x="253" y="180"/>
                </a:cubicBezTo>
                <a:cubicBezTo>
                  <a:pt x="253" y="179"/>
                  <a:pt x="252" y="178"/>
                  <a:pt x="251" y="177"/>
                </a:cubicBezTo>
                <a:cubicBezTo>
                  <a:pt x="250" y="175"/>
                  <a:pt x="247" y="173"/>
                  <a:pt x="247" y="171"/>
                </a:cubicBezTo>
                <a:cubicBezTo>
                  <a:pt x="247" y="169"/>
                  <a:pt x="249" y="170"/>
                  <a:pt x="250" y="171"/>
                </a:cubicBezTo>
                <a:cubicBezTo>
                  <a:pt x="251" y="172"/>
                  <a:pt x="253" y="173"/>
                  <a:pt x="254" y="173"/>
                </a:cubicBezTo>
                <a:cubicBezTo>
                  <a:pt x="255" y="173"/>
                  <a:pt x="256" y="173"/>
                  <a:pt x="256" y="172"/>
                </a:cubicBezTo>
                <a:cubicBezTo>
                  <a:pt x="257" y="171"/>
                  <a:pt x="256" y="162"/>
                  <a:pt x="257" y="162"/>
                </a:cubicBezTo>
                <a:cubicBezTo>
                  <a:pt x="259" y="162"/>
                  <a:pt x="259" y="163"/>
                  <a:pt x="260" y="162"/>
                </a:cubicBezTo>
                <a:cubicBezTo>
                  <a:pt x="262" y="161"/>
                  <a:pt x="264" y="158"/>
                  <a:pt x="263" y="155"/>
                </a:cubicBezTo>
                <a:cubicBezTo>
                  <a:pt x="260" y="150"/>
                  <a:pt x="257" y="151"/>
                  <a:pt x="255" y="146"/>
                </a:cubicBezTo>
                <a:cubicBezTo>
                  <a:pt x="255" y="145"/>
                  <a:pt x="257" y="143"/>
                  <a:pt x="259" y="145"/>
                </a:cubicBezTo>
                <a:cubicBezTo>
                  <a:pt x="260" y="146"/>
                  <a:pt x="261" y="146"/>
                  <a:pt x="261" y="147"/>
                </a:cubicBezTo>
                <a:cubicBezTo>
                  <a:pt x="261" y="148"/>
                  <a:pt x="264" y="151"/>
                  <a:pt x="265" y="152"/>
                </a:cubicBezTo>
                <a:cubicBezTo>
                  <a:pt x="266" y="152"/>
                  <a:pt x="267" y="152"/>
                  <a:pt x="267" y="151"/>
                </a:cubicBezTo>
                <a:cubicBezTo>
                  <a:pt x="267" y="150"/>
                  <a:pt x="264" y="148"/>
                  <a:pt x="264" y="147"/>
                </a:cubicBezTo>
                <a:cubicBezTo>
                  <a:pt x="263" y="145"/>
                  <a:pt x="264" y="144"/>
                  <a:pt x="265" y="144"/>
                </a:cubicBezTo>
                <a:cubicBezTo>
                  <a:pt x="267" y="144"/>
                  <a:pt x="267" y="142"/>
                  <a:pt x="267" y="140"/>
                </a:cubicBezTo>
                <a:cubicBezTo>
                  <a:pt x="267" y="138"/>
                  <a:pt x="266" y="135"/>
                  <a:pt x="264" y="134"/>
                </a:cubicBezTo>
                <a:cubicBezTo>
                  <a:pt x="263" y="133"/>
                  <a:pt x="262" y="132"/>
                  <a:pt x="261" y="132"/>
                </a:cubicBezTo>
                <a:cubicBezTo>
                  <a:pt x="260" y="131"/>
                  <a:pt x="259" y="132"/>
                  <a:pt x="259" y="131"/>
                </a:cubicBezTo>
                <a:cubicBezTo>
                  <a:pt x="257" y="129"/>
                  <a:pt x="260" y="127"/>
                  <a:pt x="262" y="128"/>
                </a:cubicBezTo>
                <a:cubicBezTo>
                  <a:pt x="269" y="129"/>
                  <a:pt x="270" y="127"/>
                  <a:pt x="272" y="128"/>
                </a:cubicBezTo>
                <a:cubicBezTo>
                  <a:pt x="274" y="129"/>
                  <a:pt x="272" y="131"/>
                  <a:pt x="272" y="132"/>
                </a:cubicBezTo>
                <a:cubicBezTo>
                  <a:pt x="272" y="134"/>
                  <a:pt x="275" y="137"/>
                  <a:pt x="277" y="138"/>
                </a:cubicBezTo>
                <a:cubicBezTo>
                  <a:pt x="280" y="141"/>
                  <a:pt x="279" y="134"/>
                  <a:pt x="276" y="133"/>
                </a:cubicBezTo>
                <a:cubicBezTo>
                  <a:pt x="274" y="131"/>
                  <a:pt x="275" y="130"/>
                  <a:pt x="277" y="131"/>
                </a:cubicBezTo>
                <a:cubicBezTo>
                  <a:pt x="278" y="131"/>
                  <a:pt x="279" y="131"/>
                  <a:pt x="280" y="130"/>
                </a:cubicBezTo>
                <a:cubicBezTo>
                  <a:pt x="280" y="130"/>
                  <a:pt x="284" y="129"/>
                  <a:pt x="285" y="128"/>
                </a:cubicBezTo>
                <a:cubicBezTo>
                  <a:pt x="285" y="126"/>
                  <a:pt x="279" y="125"/>
                  <a:pt x="277" y="124"/>
                </a:cubicBezTo>
                <a:cubicBezTo>
                  <a:pt x="274" y="123"/>
                  <a:pt x="267" y="119"/>
                  <a:pt x="260" y="118"/>
                </a:cubicBezTo>
                <a:cubicBezTo>
                  <a:pt x="259" y="118"/>
                  <a:pt x="254" y="116"/>
                  <a:pt x="253" y="115"/>
                </a:cubicBezTo>
                <a:cubicBezTo>
                  <a:pt x="251" y="113"/>
                  <a:pt x="247" y="112"/>
                  <a:pt x="245" y="112"/>
                </a:cubicBezTo>
                <a:cubicBezTo>
                  <a:pt x="243" y="112"/>
                  <a:pt x="240" y="112"/>
                  <a:pt x="237" y="110"/>
                </a:cubicBezTo>
                <a:cubicBezTo>
                  <a:pt x="236" y="110"/>
                  <a:pt x="235" y="109"/>
                  <a:pt x="234" y="109"/>
                </a:cubicBezTo>
                <a:cubicBezTo>
                  <a:pt x="233" y="108"/>
                  <a:pt x="232" y="108"/>
                  <a:pt x="231" y="108"/>
                </a:cubicBezTo>
                <a:cubicBezTo>
                  <a:pt x="230" y="108"/>
                  <a:pt x="230" y="108"/>
                  <a:pt x="230" y="108"/>
                </a:cubicBezTo>
                <a:cubicBezTo>
                  <a:pt x="229" y="109"/>
                  <a:pt x="227" y="109"/>
                  <a:pt x="226" y="109"/>
                </a:cubicBezTo>
                <a:cubicBezTo>
                  <a:pt x="225" y="109"/>
                  <a:pt x="224" y="108"/>
                  <a:pt x="223" y="108"/>
                </a:cubicBezTo>
                <a:cubicBezTo>
                  <a:pt x="221" y="108"/>
                  <a:pt x="217" y="109"/>
                  <a:pt x="215" y="110"/>
                </a:cubicBezTo>
                <a:cubicBezTo>
                  <a:pt x="214" y="110"/>
                  <a:pt x="210" y="111"/>
                  <a:pt x="209" y="112"/>
                </a:cubicBezTo>
                <a:cubicBezTo>
                  <a:pt x="208" y="113"/>
                  <a:pt x="209" y="113"/>
                  <a:pt x="208" y="114"/>
                </a:cubicBezTo>
                <a:cubicBezTo>
                  <a:pt x="207" y="114"/>
                  <a:pt x="199" y="115"/>
                  <a:pt x="199" y="117"/>
                </a:cubicBezTo>
                <a:cubicBezTo>
                  <a:pt x="198" y="119"/>
                  <a:pt x="200" y="119"/>
                  <a:pt x="201" y="119"/>
                </a:cubicBezTo>
                <a:cubicBezTo>
                  <a:pt x="201" y="121"/>
                  <a:pt x="196" y="120"/>
                  <a:pt x="195" y="120"/>
                </a:cubicBezTo>
                <a:cubicBezTo>
                  <a:pt x="194" y="120"/>
                  <a:pt x="193" y="121"/>
                  <a:pt x="192" y="122"/>
                </a:cubicBezTo>
                <a:cubicBezTo>
                  <a:pt x="191" y="122"/>
                  <a:pt x="188" y="125"/>
                  <a:pt x="186" y="124"/>
                </a:cubicBezTo>
                <a:cubicBezTo>
                  <a:pt x="186" y="123"/>
                  <a:pt x="185" y="124"/>
                  <a:pt x="185" y="124"/>
                </a:cubicBezTo>
                <a:cubicBezTo>
                  <a:pt x="185" y="126"/>
                  <a:pt x="185" y="126"/>
                  <a:pt x="184" y="127"/>
                </a:cubicBezTo>
                <a:cubicBezTo>
                  <a:pt x="183" y="127"/>
                  <a:pt x="183" y="128"/>
                  <a:pt x="182" y="129"/>
                </a:cubicBezTo>
                <a:cubicBezTo>
                  <a:pt x="180" y="129"/>
                  <a:pt x="177" y="127"/>
                  <a:pt x="181" y="127"/>
                </a:cubicBezTo>
                <a:cubicBezTo>
                  <a:pt x="181" y="127"/>
                  <a:pt x="183" y="126"/>
                  <a:pt x="183" y="126"/>
                </a:cubicBezTo>
                <a:cubicBezTo>
                  <a:pt x="183" y="124"/>
                  <a:pt x="179" y="124"/>
                  <a:pt x="178" y="124"/>
                </a:cubicBezTo>
                <a:cubicBezTo>
                  <a:pt x="176" y="124"/>
                  <a:pt x="175" y="123"/>
                  <a:pt x="174" y="124"/>
                </a:cubicBezTo>
                <a:cubicBezTo>
                  <a:pt x="168" y="124"/>
                  <a:pt x="166" y="129"/>
                  <a:pt x="165" y="130"/>
                </a:cubicBezTo>
                <a:cubicBezTo>
                  <a:pt x="165" y="130"/>
                  <a:pt x="164" y="131"/>
                  <a:pt x="164" y="131"/>
                </a:cubicBezTo>
                <a:cubicBezTo>
                  <a:pt x="163" y="132"/>
                  <a:pt x="162" y="132"/>
                  <a:pt x="161" y="133"/>
                </a:cubicBezTo>
                <a:cubicBezTo>
                  <a:pt x="159" y="133"/>
                  <a:pt x="158" y="134"/>
                  <a:pt x="159" y="137"/>
                </a:cubicBezTo>
                <a:cubicBezTo>
                  <a:pt x="161" y="138"/>
                  <a:pt x="162" y="136"/>
                  <a:pt x="164" y="137"/>
                </a:cubicBezTo>
                <a:cubicBezTo>
                  <a:pt x="164" y="138"/>
                  <a:pt x="165" y="139"/>
                  <a:pt x="165" y="140"/>
                </a:cubicBezTo>
                <a:cubicBezTo>
                  <a:pt x="167" y="139"/>
                  <a:pt x="168" y="137"/>
                  <a:pt x="168" y="136"/>
                </a:cubicBezTo>
                <a:cubicBezTo>
                  <a:pt x="169" y="136"/>
                  <a:pt x="168" y="135"/>
                  <a:pt x="168" y="135"/>
                </a:cubicBezTo>
                <a:cubicBezTo>
                  <a:pt x="167" y="134"/>
                  <a:pt x="170" y="131"/>
                  <a:pt x="171" y="130"/>
                </a:cubicBezTo>
                <a:cubicBezTo>
                  <a:pt x="172" y="130"/>
                  <a:pt x="173" y="130"/>
                  <a:pt x="172" y="131"/>
                </a:cubicBezTo>
                <a:cubicBezTo>
                  <a:pt x="170" y="134"/>
                  <a:pt x="174" y="134"/>
                  <a:pt x="172" y="136"/>
                </a:cubicBezTo>
                <a:cubicBezTo>
                  <a:pt x="172" y="137"/>
                  <a:pt x="171" y="139"/>
                  <a:pt x="170" y="140"/>
                </a:cubicBezTo>
                <a:cubicBezTo>
                  <a:pt x="169" y="141"/>
                  <a:pt x="167" y="141"/>
                  <a:pt x="166" y="141"/>
                </a:cubicBezTo>
                <a:cubicBezTo>
                  <a:pt x="166" y="142"/>
                  <a:pt x="166" y="142"/>
                  <a:pt x="165" y="142"/>
                </a:cubicBezTo>
                <a:cubicBezTo>
                  <a:pt x="164" y="142"/>
                  <a:pt x="164" y="142"/>
                  <a:pt x="163" y="141"/>
                </a:cubicBezTo>
                <a:cubicBezTo>
                  <a:pt x="163" y="140"/>
                  <a:pt x="163" y="139"/>
                  <a:pt x="162" y="139"/>
                </a:cubicBezTo>
                <a:cubicBezTo>
                  <a:pt x="161" y="139"/>
                  <a:pt x="162" y="141"/>
                  <a:pt x="162" y="141"/>
                </a:cubicBezTo>
                <a:cubicBezTo>
                  <a:pt x="161" y="142"/>
                  <a:pt x="160" y="141"/>
                  <a:pt x="159" y="141"/>
                </a:cubicBezTo>
                <a:cubicBezTo>
                  <a:pt x="158" y="141"/>
                  <a:pt x="157" y="142"/>
                  <a:pt x="156" y="143"/>
                </a:cubicBezTo>
                <a:cubicBezTo>
                  <a:pt x="155" y="143"/>
                  <a:pt x="152" y="143"/>
                  <a:pt x="152" y="145"/>
                </a:cubicBezTo>
                <a:cubicBezTo>
                  <a:pt x="152" y="146"/>
                  <a:pt x="153" y="147"/>
                  <a:pt x="153" y="148"/>
                </a:cubicBezTo>
                <a:cubicBezTo>
                  <a:pt x="153" y="149"/>
                  <a:pt x="153" y="150"/>
                  <a:pt x="151" y="149"/>
                </a:cubicBezTo>
                <a:cubicBezTo>
                  <a:pt x="150" y="149"/>
                  <a:pt x="149" y="148"/>
                  <a:pt x="147" y="148"/>
                </a:cubicBezTo>
                <a:cubicBezTo>
                  <a:pt x="146" y="147"/>
                  <a:pt x="146" y="149"/>
                  <a:pt x="146" y="150"/>
                </a:cubicBezTo>
                <a:cubicBezTo>
                  <a:pt x="146" y="151"/>
                  <a:pt x="145" y="153"/>
                  <a:pt x="146" y="154"/>
                </a:cubicBezTo>
                <a:cubicBezTo>
                  <a:pt x="148" y="155"/>
                  <a:pt x="149" y="156"/>
                  <a:pt x="151" y="156"/>
                </a:cubicBezTo>
                <a:cubicBezTo>
                  <a:pt x="157" y="155"/>
                  <a:pt x="157" y="151"/>
                  <a:pt x="158" y="151"/>
                </a:cubicBezTo>
                <a:cubicBezTo>
                  <a:pt x="160" y="151"/>
                  <a:pt x="161" y="150"/>
                  <a:pt x="162" y="151"/>
                </a:cubicBezTo>
                <a:cubicBezTo>
                  <a:pt x="163" y="152"/>
                  <a:pt x="163" y="153"/>
                  <a:pt x="164" y="154"/>
                </a:cubicBezTo>
                <a:cubicBezTo>
                  <a:pt x="165" y="156"/>
                  <a:pt x="165" y="152"/>
                  <a:pt x="165" y="152"/>
                </a:cubicBezTo>
                <a:cubicBezTo>
                  <a:pt x="164" y="151"/>
                  <a:pt x="164" y="150"/>
                  <a:pt x="165" y="150"/>
                </a:cubicBezTo>
                <a:cubicBezTo>
                  <a:pt x="165" y="151"/>
                  <a:pt x="165" y="151"/>
                  <a:pt x="165" y="151"/>
                </a:cubicBezTo>
                <a:cubicBezTo>
                  <a:pt x="166" y="151"/>
                  <a:pt x="166" y="151"/>
                  <a:pt x="167" y="152"/>
                </a:cubicBezTo>
                <a:cubicBezTo>
                  <a:pt x="168" y="153"/>
                  <a:pt x="170" y="152"/>
                  <a:pt x="170" y="154"/>
                </a:cubicBezTo>
                <a:cubicBezTo>
                  <a:pt x="170" y="155"/>
                  <a:pt x="172" y="156"/>
                  <a:pt x="172" y="156"/>
                </a:cubicBezTo>
                <a:cubicBezTo>
                  <a:pt x="173" y="156"/>
                  <a:pt x="172" y="157"/>
                  <a:pt x="173" y="157"/>
                </a:cubicBezTo>
                <a:cubicBezTo>
                  <a:pt x="173" y="158"/>
                  <a:pt x="174" y="157"/>
                  <a:pt x="174" y="157"/>
                </a:cubicBezTo>
                <a:cubicBezTo>
                  <a:pt x="174" y="156"/>
                  <a:pt x="175" y="155"/>
                  <a:pt x="174" y="155"/>
                </a:cubicBezTo>
                <a:cubicBezTo>
                  <a:pt x="174" y="155"/>
                  <a:pt x="173" y="154"/>
                  <a:pt x="173" y="153"/>
                </a:cubicBezTo>
                <a:cubicBezTo>
                  <a:pt x="174" y="153"/>
                  <a:pt x="175" y="153"/>
                  <a:pt x="176" y="152"/>
                </a:cubicBezTo>
                <a:cubicBezTo>
                  <a:pt x="177" y="152"/>
                  <a:pt x="177" y="153"/>
                  <a:pt x="176" y="154"/>
                </a:cubicBezTo>
                <a:cubicBezTo>
                  <a:pt x="176" y="154"/>
                  <a:pt x="177" y="155"/>
                  <a:pt x="177" y="156"/>
                </a:cubicBezTo>
                <a:cubicBezTo>
                  <a:pt x="178" y="156"/>
                  <a:pt x="178" y="157"/>
                  <a:pt x="179" y="156"/>
                </a:cubicBezTo>
                <a:cubicBezTo>
                  <a:pt x="180" y="156"/>
                  <a:pt x="184" y="153"/>
                  <a:pt x="185" y="155"/>
                </a:cubicBezTo>
                <a:cubicBezTo>
                  <a:pt x="185" y="156"/>
                  <a:pt x="185" y="157"/>
                  <a:pt x="185" y="158"/>
                </a:cubicBezTo>
                <a:cubicBezTo>
                  <a:pt x="185" y="161"/>
                  <a:pt x="182" y="159"/>
                  <a:pt x="181" y="160"/>
                </a:cubicBezTo>
                <a:cubicBezTo>
                  <a:pt x="179" y="162"/>
                  <a:pt x="177" y="161"/>
                  <a:pt x="175" y="161"/>
                </a:cubicBezTo>
                <a:cubicBezTo>
                  <a:pt x="174" y="161"/>
                  <a:pt x="173" y="161"/>
                  <a:pt x="172" y="162"/>
                </a:cubicBezTo>
                <a:cubicBezTo>
                  <a:pt x="171" y="162"/>
                  <a:pt x="172" y="163"/>
                  <a:pt x="171" y="164"/>
                </a:cubicBezTo>
                <a:cubicBezTo>
                  <a:pt x="169" y="166"/>
                  <a:pt x="167" y="163"/>
                  <a:pt x="166" y="163"/>
                </a:cubicBezTo>
                <a:cubicBezTo>
                  <a:pt x="165" y="163"/>
                  <a:pt x="165" y="163"/>
                  <a:pt x="165" y="163"/>
                </a:cubicBezTo>
                <a:cubicBezTo>
                  <a:pt x="164" y="163"/>
                  <a:pt x="163" y="162"/>
                  <a:pt x="163" y="162"/>
                </a:cubicBezTo>
                <a:cubicBezTo>
                  <a:pt x="162" y="161"/>
                  <a:pt x="163" y="160"/>
                  <a:pt x="163" y="160"/>
                </a:cubicBezTo>
                <a:cubicBezTo>
                  <a:pt x="164" y="157"/>
                  <a:pt x="159" y="157"/>
                  <a:pt x="158" y="157"/>
                </a:cubicBezTo>
                <a:cubicBezTo>
                  <a:pt x="156" y="157"/>
                  <a:pt x="154" y="157"/>
                  <a:pt x="153" y="157"/>
                </a:cubicBezTo>
                <a:cubicBezTo>
                  <a:pt x="152" y="157"/>
                  <a:pt x="150" y="157"/>
                  <a:pt x="149" y="156"/>
                </a:cubicBezTo>
                <a:cubicBezTo>
                  <a:pt x="148" y="156"/>
                  <a:pt x="148" y="156"/>
                  <a:pt x="148" y="157"/>
                </a:cubicBezTo>
                <a:cubicBezTo>
                  <a:pt x="147" y="158"/>
                  <a:pt x="146" y="158"/>
                  <a:pt x="145" y="158"/>
                </a:cubicBezTo>
                <a:cubicBezTo>
                  <a:pt x="144" y="159"/>
                  <a:pt x="145" y="161"/>
                  <a:pt x="144" y="162"/>
                </a:cubicBezTo>
                <a:cubicBezTo>
                  <a:pt x="143" y="162"/>
                  <a:pt x="142" y="162"/>
                  <a:pt x="141" y="163"/>
                </a:cubicBezTo>
                <a:cubicBezTo>
                  <a:pt x="139" y="165"/>
                  <a:pt x="138" y="167"/>
                  <a:pt x="137" y="169"/>
                </a:cubicBezTo>
                <a:cubicBezTo>
                  <a:pt x="136" y="172"/>
                  <a:pt x="136" y="174"/>
                  <a:pt x="137" y="177"/>
                </a:cubicBezTo>
                <a:cubicBezTo>
                  <a:pt x="138" y="179"/>
                  <a:pt x="140" y="181"/>
                  <a:pt x="141" y="183"/>
                </a:cubicBezTo>
                <a:close/>
                <a:moveTo>
                  <a:pt x="267" y="189"/>
                </a:moveTo>
                <a:cubicBezTo>
                  <a:pt x="268" y="188"/>
                  <a:pt x="268" y="184"/>
                  <a:pt x="269" y="182"/>
                </a:cubicBezTo>
                <a:cubicBezTo>
                  <a:pt x="269" y="181"/>
                  <a:pt x="265" y="178"/>
                  <a:pt x="264" y="179"/>
                </a:cubicBezTo>
                <a:cubicBezTo>
                  <a:pt x="263" y="180"/>
                  <a:pt x="262" y="181"/>
                  <a:pt x="261" y="181"/>
                </a:cubicBezTo>
                <a:cubicBezTo>
                  <a:pt x="260" y="182"/>
                  <a:pt x="258" y="180"/>
                  <a:pt x="257" y="182"/>
                </a:cubicBezTo>
                <a:cubicBezTo>
                  <a:pt x="257" y="183"/>
                  <a:pt x="258" y="184"/>
                  <a:pt x="259" y="185"/>
                </a:cubicBezTo>
                <a:cubicBezTo>
                  <a:pt x="260" y="187"/>
                  <a:pt x="265" y="191"/>
                  <a:pt x="267" y="189"/>
                </a:cubicBezTo>
                <a:close/>
                <a:moveTo>
                  <a:pt x="152" y="138"/>
                </a:moveTo>
                <a:cubicBezTo>
                  <a:pt x="152" y="139"/>
                  <a:pt x="151" y="140"/>
                  <a:pt x="151" y="140"/>
                </a:cubicBezTo>
                <a:cubicBezTo>
                  <a:pt x="150" y="142"/>
                  <a:pt x="152" y="142"/>
                  <a:pt x="154" y="142"/>
                </a:cubicBezTo>
                <a:cubicBezTo>
                  <a:pt x="155" y="142"/>
                  <a:pt x="156" y="142"/>
                  <a:pt x="156" y="141"/>
                </a:cubicBezTo>
                <a:cubicBezTo>
                  <a:pt x="155" y="140"/>
                  <a:pt x="154" y="139"/>
                  <a:pt x="154" y="138"/>
                </a:cubicBezTo>
                <a:cubicBezTo>
                  <a:pt x="153" y="137"/>
                  <a:pt x="154" y="135"/>
                  <a:pt x="153" y="134"/>
                </a:cubicBezTo>
                <a:cubicBezTo>
                  <a:pt x="152" y="133"/>
                  <a:pt x="151" y="133"/>
                  <a:pt x="150" y="134"/>
                </a:cubicBezTo>
                <a:cubicBezTo>
                  <a:pt x="149" y="134"/>
                  <a:pt x="150" y="136"/>
                  <a:pt x="151" y="137"/>
                </a:cubicBezTo>
                <a:cubicBezTo>
                  <a:pt x="151" y="138"/>
                  <a:pt x="151" y="138"/>
                  <a:pt x="152" y="138"/>
                </a:cubicBezTo>
                <a:close/>
                <a:moveTo>
                  <a:pt x="250" y="181"/>
                </a:moveTo>
                <a:cubicBezTo>
                  <a:pt x="249" y="180"/>
                  <a:pt x="247" y="178"/>
                  <a:pt x="246" y="177"/>
                </a:cubicBezTo>
                <a:cubicBezTo>
                  <a:pt x="245" y="176"/>
                  <a:pt x="243" y="174"/>
                  <a:pt x="242" y="175"/>
                </a:cubicBezTo>
                <a:cubicBezTo>
                  <a:pt x="242" y="175"/>
                  <a:pt x="242" y="177"/>
                  <a:pt x="243" y="178"/>
                </a:cubicBezTo>
                <a:cubicBezTo>
                  <a:pt x="244" y="179"/>
                  <a:pt x="245" y="180"/>
                  <a:pt x="246" y="181"/>
                </a:cubicBezTo>
                <a:cubicBezTo>
                  <a:pt x="247" y="183"/>
                  <a:pt x="248" y="184"/>
                  <a:pt x="249" y="186"/>
                </a:cubicBezTo>
                <a:cubicBezTo>
                  <a:pt x="250" y="187"/>
                  <a:pt x="255" y="193"/>
                  <a:pt x="263" y="195"/>
                </a:cubicBezTo>
                <a:cubicBezTo>
                  <a:pt x="265" y="196"/>
                  <a:pt x="266" y="195"/>
                  <a:pt x="265" y="194"/>
                </a:cubicBezTo>
                <a:cubicBezTo>
                  <a:pt x="256" y="190"/>
                  <a:pt x="252" y="182"/>
                  <a:pt x="250" y="181"/>
                </a:cubicBezTo>
                <a:close/>
                <a:moveTo>
                  <a:pt x="193" y="120"/>
                </a:moveTo>
                <a:cubicBezTo>
                  <a:pt x="194" y="119"/>
                  <a:pt x="189" y="119"/>
                  <a:pt x="193" y="117"/>
                </a:cubicBezTo>
                <a:cubicBezTo>
                  <a:pt x="193" y="117"/>
                  <a:pt x="198" y="114"/>
                  <a:pt x="197" y="114"/>
                </a:cubicBezTo>
                <a:cubicBezTo>
                  <a:pt x="195" y="113"/>
                  <a:pt x="189" y="117"/>
                  <a:pt x="189" y="120"/>
                </a:cubicBezTo>
                <a:cubicBezTo>
                  <a:pt x="189" y="121"/>
                  <a:pt x="192" y="121"/>
                  <a:pt x="193" y="120"/>
                </a:cubicBezTo>
                <a:close/>
                <a:moveTo>
                  <a:pt x="279" y="189"/>
                </a:moveTo>
                <a:cubicBezTo>
                  <a:pt x="279" y="190"/>
                  <a:pt x="282" y="193"/>
                  <a:pt x="283" y="194"/>
                </a:cubicBezTo>
                <a:cubicBezTo>
                  <a:pt x="284" y="195"/>
                  <a:pt x="285" y="195"/>
                  <a:pt x="286" y="196"/>
                </a:cubicBezTo>
                <a:cubicBezTo>
                  <a:pt x="288" y="198"/>
                  <a:pt x="290" y="201"/>
                  <a:pt x="292" y="201"/>
                </a:cubicBezTo>
                <a:cubicBezTo>
                  <a:pt x="293" y="201"/>
                  <a:pt x="297" y="203"/>
                  <a:pt x="298" y="204"/>
                </a:cubicBezTo>
                <a:cubicBezTo>
                  <a:pt x="299" y="204"/>
                  <a:pt x="301" y="205"/>
                  <a:pt x="301" y="204"/>
                </a:cubicBezTo>
                <a:cubicBezTo>
                  <a:pt x="302" y="203"/>
                  <a:pt x="300" y="202"/>
                  <a:pt x="299" y="202"/>
                </a:cubicBezTo>
                <a:cubicBezTo>
                  <a:pt x="298" y="201"/>
                  <a:pt x="293" y="193"/>
                  <a:pt x="289" y="193"/>
                </a:cubicBezTo>
                <a:cubicBezTo>
                  <a:pt x="286" y="193"/>
                  <a:pt x="284" y="192"/>
                  <a:pt x="283" y="191"/>
                </a:cubicBezTo>
                <a:cubicBezTo>
                  <a:pt x="283" y="190"/>
                  <a:pt x="281" y="188"/>
                  <a:pt x="279" y="189"/>
                </a:cubicBezTo>
                <a:close/>
                <a:moveTo>
                  <a:pt x="165" y="123"/>
                </a:moveTo>
                <a:cubicBezTo>
                  <a:pt x="165" y="123"/>
                  <a:pt x="165" y="123"/>
                  <a:pt x="165" y="123"/>
                </a:cubicBezTo>
                <a:cubicBezTo>
                  <a:pt x="167" y="123"/>
                  <a:pt x="167" y="121"/>
                  <a:pt x="168" y="121"/>
                </a:cubicBezTo>
                <a:cubicBezTo>
                  <a:pt x="169" y="121"/>
                  <a:pt x="170" y="122"/>
                  <a:pt x="171" y="121"/>
                </a:cubicBezTo>
                <a:cubicBezTo>
                  <a:pt x="171" y="120"/>
                  <a:pt x="170" y="120"/>
                  <a:pt x="171" y="119"/>
                </a:cubicBezTo>
                <a:cubicBezTo>
                  <a:pt x="171" y="119"/>
                  <a:pt x="172" y="118"/>
                  <a:pt x="172" y="118"/>
                </a:cubicBezTo>
                <a:cubicBezTo>
                  <a:pt x="172" y="117"/>
                  <a:pt x="170" y="117"/>
                  <a:pt x="169" y="118"/>
                </a:cubicBezTo>
                <a:cubicBezTo>
                  <a:pt x="168" y="118"/>
                  <a:pt x="167" y="118"/>
                  <a:pt x="165" y="119"/>
                </a:cubicBezTo>
                <a:cubicBezTo>
                  <a:pt x="165" y="119"/>
                  <a:pt x="165" y="119"/>
                  <a:pt x="165" y="119"/>
                </a:cubicBezTo>
                <a:cubicBezTo>
                  <a:pt x="164" y="119"/>
                  <a:pt x="163" y="119"/>
                  <a:pt x="162" y="120"/>
                </a:cubicBezTo>
                <a:cubicBezTo>
                  <a:pt x="162" y="120"/>
                  <a:pt x="165" y="122"/>
                  <a:pt x="165" y="123"/>
                </a:cubicBezTo>
                <a:close/>
                <a:moveTo>
                  <a:pt x="144" y="128"/>
                </a:moveTo>
                <a:cubicBezTo>
                  <a:pt x="145" y="127"/>
                  <a:pt x="147" y="127"/>
                  <a:pt x="146" y="126"/>
                </a:cubicBezTo>
                <a:cubicBezTo>
                  <a:pt x="144" y="124"/>
                  <a:pt x="143" y="125"/>
                  <a:pt x="141" y="125"/>
                </a:cubicBezTo>
                <a:cubicBezTo>
                  <a:pt x="140" y="124"/>
                  <a:pt x="138" y="125"/>
                  <a:pt x="140" y="126"/>
                </a:cubicBezTo>
                <a:cubicBezTo>
                  <a:pt x="141" y="128"/>
                  <a:pt x="143" y="128"/>
                  <a:pt x="144" y="128"/>
                </a:cubicBezTo>
                <a:close/>
                <a:moveTo>
                  <a:pt x="270" y="250"/>
                </a:moveTo>
                <a:cubicBezTo>
                  <a:pt x="267" y="249"/>
                  <a:pt x="263" y="250"/>
                  <a:pt x="260" y="248"/>
                </a:cubicBezTo>
                <a:cubicBezTo>
                  <a:pt x="255" y="245"/>
                  <a:pt x="274" y="246"/>
                  <a:pt x="269" y="244"/>
                </a:cubicBezTo>
                <a:cubicBezTo>
                  <a:pt x="260" y="239"/>
                  <a:pt x="250" y="236"/>
                  <a:pt x="241" y="234"/>
                </a:cubicBezTo>
                <a:cubicBezTo>
                  <a:pt x="238" y="234"/>
                  <a:pt x="235" y="235"/>
                  <a:pt x="232" y="236"/>
                </a:cubicBezTo>
                <a:cubicBezTo>
                  <a:pt x="221" y="238"/>
                  <a:pt x="209" y="244"/>
                  <a:pt x="197" y="245"/>
                </a:cubicBezTo>
                <a:cubicBezTo>
                  <a:pt x="194" y="245"/>
                  <a:pt x="190" y="245"/>
                  <a:pt x="187" y="247"/>
                </a:cubicBezTo>
                <a:cubicBezTo>
                  <a:pt x="186" y="247"/>
                  <a:pt x="185" y="249"/>
                  <a:pt x="183" y="250"/>
                </a:cubicBezTo>
                <a:cubicBezTo>
                  <a:pt x="179" y="253"/>
                  <a:pt x="171" y="253"/>
                  <a:pt x="166" y="254"/>
                </a:cubicBezTo>
                <a:cubicBezTo>
                  <a:pt x="165" y="254"/>
                  <a:pt x="165" y="254"/>
                  <a:pt x="165" y="254"/>
                </a:cubicBezTo>
                <a:cubicBezTo>
                  <a:pt x="159" y="253"/>
                  <a:pt x="152" y="252"/>
                  <a:pt x="146" y="251"/>
                </a:cubicBezTo>
                <a:cubicBezTo>
                  <a:pt x="141" y="249"/>
                  <a:pt x="137" y="251"/>
                  <a:pt x="133" y="252"/>
                </a:cubicBezTo>
                <a:cubicBezTo>
                  <a:pt x="126" y="252"/>
                  <a:pt x="110" y="249"/>
                  <a:pt x="106" y="242"/>
                </a:cubicBezTo>
                <a:cubicBezTo>
                  <a:pt x="105" y="240"/>
                  <a:pt x="104" y="240"/>
                  <a:pt x="103" y="237"/>
                </a:cubicBezTo>
                <a:cubicBezTo>
                  <a:pt x="102" y="236"/>
                  <a:pt x="99" y="238"/>
                  <a:pt x="101" y="242"/>
                </a:cubicBezTo>
                <a:cubicBezTo>
                  <a:pt x="102" y="245"/>
                  <a:pt x="94" y="242"/>
                  <a:pt x="89" y="241"/>
                </a:cubicBezTo>
                <a:cubicBezTo>
                  <a:pt x="86" y="241"/>
                  <a:pt x="83" y="241"/>
                  <a:pt x="81" y="241"/>
                </a:cubicBezTo>
                <a:cubicBezTo>
                  <a:pt x="73" y="243"/>
                  <a:pt x="65" y="246"/>
                  <a:pt x="57" y="247"/>
                </a:cubicBezTo>
                <a:cubicBezTo>
                  <a:pt x="54" y="248"/>
                  <a:pt x="50" y="253"/>
                  <a:pt x="47" y="254"/>
                </a:cubicBezTo>
                <a:cubicBezTo>
                  <a:pt x="42" y="255"/>
                  <a:pt x="39" y="259"/>
                  <a:pt x="35" y="262"/>
                </a:cubicBezTo>
                <a:cubicBezTo>
                  <a:pt x="38" y="261"/>
                  <a:pt x="41" y="261"/>
                  <a:pt x="44" y="260"/>
                </a:cubicBezTo>
                <a:cubicBezTo>
                  <a:pt x="59" y="257"/>
                  <a:pt x="74" y="254"/>
                  <a:pt x="88" y="251"/>
                </a:cubicBezTo>
                <a:cubicBezTo>
                  <a:pt x="88" y="251"/>
                  <a:pt x="88" y="251"/>
                  <a:pt x="88" y="251"/>
                </a:cubicBezTo>
                <a:cubicBezTo>
                  <a:pt x="118" y="257"/>
                  <a:pt x="134" y="261"/>
                  <a:pt x="165" y="268"/>
                </a:cubicBezTo>
                <a:cubicBezTo>
                  <a:pt x="165" y="268"/>
                  <a:pt x="165" y="268"/>
                  <a:pt x="165" y="268"/>
                </a:cubicBezTo>
                <a:cubicBezTo>
                  <a:pt x="191" y="262"/>
                  <a:pt x="217" y="256"/>
                  <a:pt x="243" y="251"/>
                </a:cubicBezTo>
                <a:cubicBezTo>
                  <a:pt x="255" y="253"/>
                  <a:pt x="268" y="256"/>
                  <a:pt x="281" y="259"/>
                </a:cubicBezTo>
                <a:cubicBezTo>
                  <a:pt x="280" y="256"/>
                  <a:pt x="273" y="251"/>
                  <a:pt x="270" y="250"/>
                </a:cubicBezTo>
                <a:close/>
                <a:moveTo>
                  <a:pt x="273" y="182"/>
                </a:moveTo>
                <a:cubicBezTo>
                  <a:pt x="274" y="182"/>
                  <a:pt x="277" y="179"/>
                  <a:pt x="277" y="178"/>
                </a:cubicBezTo>
                <a:cubicBezTo>
                  <a:pt x="276" y="177"/>
                  <a:pt x="271" y="174"/>
                  <a:pt x="270" y="173"/>
                </a:cubicBezTo>
                <a:cubicBezTo>
                  <a:pt x="270" y="173"/>
                  <a:pt x="269" y="173"/>
                  <a:pt x="268" y="172"/>
                </a:cubicBezTo>
                <a:cubicBezTo>
                  <a:pt x="267" y="170"/>
                  <a:pt x="269" y="169"/>
                  <a:pt x="267" y="167"/>
                </a:cubicBezTo>
                <a:cubicBezTo>
                  <a:pt x="266" y="167"/>
                  <a:pt x="266" y="170"/>
                  <a:pt x="266" y="173"/>
                </a:cubicBezTo>
                <a:cubicBezTo>
                  <a:pt x="267" y="177"/>
                  <a:pt x="272" y="182"/>
                  <a:pt x="273" y="182"/>
                </a:cubicBezTo>
                <a:close/>
                <a:moveTo>
                  <a:pt x="293" y="223"/>
                </a:moveTo>
                <a:cubicBezTo>
                  <a:pt x="295" y="222"/>
                  <a:pt x="297" y="220"/>
                  <a:pt x="296" y="216"/>
                </a:cubicBezTo>
                <a:cubicBezTo>
                  <a:pt x="295" y="214"/>
                  <a:pt x="292" y="211"/>
                  <a:pt x="291" y="209"/>
                </a:cubicBezTo>
                <a:cubicBezTo>
                  <a:pt x="290" y="208"/>
                  <a:pt x="291" y="205"/>
                  <a:pt x="287" y="201"/>
                </a:cubicBezTo>
                <a:cubicBezTo>
                  <a:pt x="286" y="198"/>
                  <a:pt x="286" y="203"/>
                  <a:pt x="286" y="203"/>
                </a:cubicBezTo>
                <a:cubicBezTo>
                  <a:pt x="286" y="205"/>
                  <a:pt x="286" y="208"/>
                  <a:pt x="283" y="206"/>
                </a:cubicBezTo>
                <a:cubicBezTo>
                  <a:pt x="282" y="205"/>
                  <a:pt x="281" y="201"/>
                  <a:pt x="279" y="200"/>
                </a:cubicBezTo>
                <a:cubicBezTo>
                  <a:pt x="278" y="199"/>
                  <a:pt x="276" y="198"/>
                  <a:pt x="275" y="199"/>
                </a:cubicBezTo>
                <a:cubicBezTo>
                  <a:pt x="275" y="200"/>
                  <a:pt x="275" y="202"/>
                  <a:pt x="273" y="201"/>
                </a:cubicBezTo>
                <a:cubicBezTo>
                  <a:pt x="272" y="201"/>
                  <a:pt x="272" y="200"/>
                  <a:pt x="270" y="200"/>
                </a:cubicBezTo>
                <a:cubicBezTo>
                  <a:pt x="269" y="200"/>
                  <a:pt x="263" y="202"/>
                  <a:pt x="259" y="207"/>
                </a:cubicBezTo>
                <a:cubicBezTo>
                  <a:pt x="256" y="210"/>
                  <a:pt x="256" y="216"/>
                  <a:pt x="257" y="217"/>
                </a:cubicBezTo>
                <a:cubicBezTo>
                  <a:pt x="257" y="218"/>
                  <a:pt x="259" y="218"/>
                  <a:pt x="259" y="218"/>
                </a:cubicBezTo>
                <a:cubicBezTo>
                  <a:pt x="261" y="218"/>
                  <a:pt x="262" y="218"/>
                  <a:pt x="264" y="218"/>
                </a:cubicBezTo>
                <a:cubicBezTo>
                  <a:pt x="266" y="218"/>
                  <a:pt x="267" y="216"/>
                  <a:pt x="270" y="217"/>
                </a:cubicBezTo>
                <a:cubicBezTo>
                  <a:pt x="272" y="217"/>
                  <a:pt x="273" y="218"/>
                  <a:pt x="274" y="218"/>
                </a:cubicBezTo>
                <a:cubicBezTo>
                  <a:pt x="276" y="219"/>
                  <a:pt x="282" y="227"/>
                  <a:pt x="283" y="227"/>
                </a:cubicBezTo>
                <a:cubicBezTo>
                  <a:pt x="284" y="226"/>
                  <a:pt x="285" y="228"/>
                  <a:pt x="286" y="228"/>
                </a:cubicBezTo>
                <a:cubicBezTo>
                  <a:pt x="288" y="227"/>
                  <a:pt x="289" y="228"/>
                  <a:pt x="290" y="227"/>
                </a:cubicBezTo>
                <a:cubicBezTo>
                  <a:pt x="291" y="225"/>
                  <a:pt x="291" y="224"/>
                  <a:pt x="293" y="223"/>
                </a:cubicBezTo>
                <a:close/>
                <a:moveTo>
                  <a:pt x="342" y="290"/>
                </a:moveTo>
                <a:cubicBezTo>
                  <a:pt x="342" y="290"/>
                  <a:pt x="277" y="277"/>
                  <a:pt x="248" y="270"/>
                </a:cubicBezTo>
                <a:cubicBezTo>
                  <a:pt x="220" y="277"/>
                  <a:pt x="171" y="287"/>
                  <a:pt x="171" y="287"/>
                </a:cubicBezTo>
                <a:cubicBezTo>
                  <a:pt x="171" y="287"/>
                  <a:pt x="122" y="277"/>
                  <a:pt x="93" y="270"/>
                </a:cubicBezTo>
                <a:cubicBezTo>
                  <a:pt x="64" y="277"/>
                  <a:pt x="0" y="290"/>
                  <a:pt x="0" y="290"/>
                </a:cubicBezTo>
                <a:cubicBezTo>
                  <a:pt x="29" y="101"/>
                  <a:pt x="29" y="101"/>
                  <a:pt x="29" y="101"/>
                </a:cubicBezTo>
                <a:cubicBezTo>
                  <a:pt x="30" y="100"/>
                  <a:pt x="30" y="100"/>
                  <a:pt x="30" y="100"/>
                </a:cubicBezTo>
                <a:cubicBezTo>
                  <a:pt x="18" y="85"/>
                  <a:pt x="13" y="72"/>
                  <a:pt x="13" y="56"/>
                </a:cubicBezTo>
                <a:cubicBezTo>
                  <a:pt x="13" y="25"/>
                  <a:pt x="38" y="0"/>
                  <a:pt x="69" y="0"/>
                </a:cubicBezTo>
                <a:cubicBezTo>
                  <a:pt x="100" y="0"/>
                  <a:pt x="125" y="25"/>
                  <a:pt x="125" y="56"/>
                </a:cubicBezTo>
                <a:cubicBezTo>
                  <a:pt x="125" y="66"/>
                  <a:pt x="123" y="75"/>
                  <a:pt x="118" y="84"/>
                </a:cubicBezTo>
                <a:cubicBezTo>
                  <a:pt x="132" y="88"/>
                  <a:pt x="155" y="94"/>
                  <a:pt x="171" y="98"/>
                </a:cubicBezTo>
                <a:cubicBezTo>
                  <a:pt x="195" y="92"/>
                  <a:pt x="235" y="81"/>
                  <a:pt x="235" y="81"/>
                </a:cubicBezTo>
                <a:cubicBezTo>
                  <a:pt x="312" y="101"/>
                  <a:pt x="312" y="101"/>
                  <a:pt x="312" y="101"/>
                </a:cubicBezTo>
                <a:lnTo>
                  <a:pt x="342" y="290"/>
                </a:lnTo>
                <a:close/>
                <a:moveTo>
                  <a:pt x="69" y="127"/>
                </a:moveTo>
                <a:cubicBezTo>
                  <a:pt x="101" y="93"/>
                  <a:pt x="114" y="78"/>
                  <a:pt x="114" y="56"/>
                </a:cubicBezTo>
                <a:cubicBezTo>
                  <a:pt x="114" y="32"/>
                  <a:pt x="94" y="11"/>
                  <a:pt x="69" y="11"/>
                </a:cubicBezTo>
                <a:cubicBezTo>
                  <a:pt x="44" y="11"/>
                  <a:pt x="24" y="32"/>
                  <a:pt x="24" y="56"/>
                </a:cubicBezTo>
                <a:cubicBezTo>
                  <a:pt x="24" y="78"/>
                  <a:pt x="37" y="93"/>
                  <a:pt x="69" y="127"/>
                </a:cubicBezTo>
                <a:close/>
                <a:moveTo>
                  <a:pt x="328" y="276"/>
                </a:moveTo>
                <a:cubicBezTo>
                  <a:pt x="319" y="220"/>
                  <a:pt x="311" y="165"/>
                  <a:pt x="302" y="110"/>
                </a:cubicBezTo>
                <a:cubicBezTo>
                  <a:pt x="275" y="103"/>
                  <a:pt x="261" y="100"/>
                  <a:pt x="235" y="93"/>
                </a:cubicBezTo>
                <a:cubicBezTo>
                  <a:pt x="210" y="100"/>
                  <a:pt x="197" y="103"/>
                  <a:pt x="171" y="110"/>
                </a:cubicBezTo>
                <a:cubicBezTo>
                  <a:pt x="147" y="103"/>
                  <a:pt x="134" y="100"/>
                  <a:pt x="112" y="94"/>
                </a:cubicBezTo>
                <a:cubicBezTo>
                  <a:pt x="110" y="97"/>
                  <a:pt x="108" y="99"/>
                  <a:pt x="106" y="102"/>
                </a:cubicBezTo>
                <a:cubicBezTo>
                  <a:pt x="107" y="102"/>
                  <a:pt x="107" y="102"/>
                  <a:pt x="108" y="102"/>
                </a:cubicBezTo>
                <a:cubicBezTo>
                  <a:pt x="112" y="102"/>
                  <a:pt x="114" y="105"/>
                  <a:pt x="117" y="106"/>
                </a:cubicBezTo>
                <a:cubicBezTo>
                  <a:pt x="128" y="109"/>
                  <a:pt x="134" y="105"/>
                  <a:pt x="145" y="113"/>
                </a:cubicBezTo>
                <a:cubicBezTo>
                  <a:pt x="147" y="114"/>
                  <a:pt x="147" y="116"/>
                  <a:pt x="147" y="116"/>
                </a:cubicBezTo>
                <a:cubicBezTo>
                  <a:pt x="144" y="118"/>
                  <a:pt x="142" y="122"/>
                  <a:pt x="138" y="123"/>
                </a:cubicBezTo>
                <a:cubicBezTo>
                  <a:pt x="134" y="123"/>
                  <a:pt x="128" y="128"/>
                  <a:pt x="125" y="130"/>
                </a:cubicBezTo>
                <a:cubicBezTo>
                  <a:pt x="123" y="131"/>
                  <a:pt x="122" y="132"/>
                  <a:pt x="120" y="130"/>
                </a:cubicBezTo>
                <a:cubicBezTo>
                  <a:pt x="119" y="128"/>
                  <a:pt x="120" y="120"/>
                  <a:pt x="120" y="118"/>
                </a:cubicBezTo>
                <a:cubicBezTo>
                  <a:pt x="121" y="116"/>
                  <a:pt x="123" y="113"/>
                  <a:pt x="120" y="112"/>
                </a:cubicBezTo>
                <a:cubicBezTo>
                  <a:pt x="119" y="111"/>
                  <a:pt x="117" y="111"/>
                  <a:pt x="116" y="110"/>
                </a:cubicBezTo>
                <a:cubicBezTo>
                  <a:pt x="115" y="109"/>
                  <a:pt x="113" y="108"/>
                  <a:pt x="113" y="108"/>
                </a:cubicBezTo>
                <a:cubicBezTo>
                  <a:pt x="112" y="108"/>
                  <a:pt x="108" y="109"/>
                  <a:pt x="109" y="111"/>
                </a:cubicBezTo>
                <a:cubicBezTo>
                  <a:pt x="109" y="112"/>
                  <a:pt x="113" y="113"/>
                  <a:pt x="112" y="115"/>
                </a:cubicBezTo>
                <a:cubicBezTo>
                  <a:pt x="112" y="117"/>
                  <a:pt x="115" y="117"/>
                  <a:pt x="114" y="118"/>
                </a:cubicBezTo>
                <a:cubicBezTo>
                  <a:pt x="113" y="121"/>
                  <a:pt x="112" y="117"/>
                  <a:pt x="111" y="119"/>
                </a:cubicBezTo>
                <a:cubicBezTo>
                  <a:pt x="111" y="120"/>
                  <a:pt x="110" y="120"/>
                  <a:pt x="110" y="120"/>
                </a:cubicBezTo>
                <a:cubicBezTo>
                  <a:pt x="108" y="121"/>
                  <a:pt x="107" y="119"/>
                  <a:pt x="106" y="118"/>
                </a:cubicBezTo>
                <a:cubicBezTo>
                  <a:pt x="106" y="118"/>
                  <a:pt x="103" y="116"/>
                  <a:pt x="104" y="116"/>
                </a:cubicBezTo>
                <a:cubicBezTo>
                  <a:pt x="105" y="116"/>
                  <a:pt x="106" y="116"/>
                  <a:pt x="106" y="114"/>
                </a:cubicBezTo>
                <a:cubicBezTo>
                  <a:pt x="104" y="109"/>
                  <a:pt x="100" y="117"/>
                  <a:pt x="99" y="117"/>
                </a:cubicBezTo>
                <a:cubicBezTo>
                  <a:pt x="99" y="117"/>
                  <a:pt x="91" y="120"/>
                  <a:pt x="90" y="121"/>
                </a:cubicBezTo>
                <a:cubicBezTo>
                  <a:pt x="90" y="121"/>
                  <a:pt x="90" y="121"/>
                  <a:pt x="90" y="121"/>
                </a:cubicBezTo>
                <a:cubicBezTo>
                  <a:pt x="89" y="122"/>
                  <a:pt x="88" y="123"/>
                  <a:pt x="87" y="124"/>
                </a:cubicBezTo>
                <a:cubicBezTo>
                  <a:pt x="87" y="124"/>
                  <a:pt x="88" y="125"/>
                  <a:pt x="88" y="125"/>
                </a:cubicBezTo>
                <a:cubicBezTo>
                  <a:pt x="92" y="127"/>
                  <a:pt x="99" y="120"/>
                  <a:pt x="99" y="120"/>
                </a:cubicBezTo>
                <a:cubicBezTo>
                  <a:pt x="99" y="119"/>
                  <a:pt x="100" y="119"/>
                  <a:pt x="100" y="118"/>
                </a:cubicBezTo>
                <a:cubicBezTo>
                  <a:pt x="101" y="117"/>
                  <a:pt x="103" y="118"/>
                  <a:pt x="104" y="119"/>
                </a:cubicBezTo>
                <a:cubicBezTo>
                  <a:pt x="105" y="120"/>
                  <a:pt x="105" y="120"/>
                  <a:pt x="105" y="122"/>
                </a:cubicBezTo>
                <a:cubicBezTo>
                  <a:pt x="105" y="123"/>
                  <a:pt x="107" y="121"/>
                  <a:pt x="108" y="121"/>
                </a:cubicBezTo>
                <a:cubicBezTo>
                  <a:pt x="114" y="126"/>
                  <a:pt x="111" y="134"/>
                  <a:pt x="112" y="136"/>
                </a:cubicBezTo>
                <a:cubicBezTo>
                  <a:pt x="112" y="138"/>
                  <a:pt x="111" y="138"/>
                  <a:pt x="109" y="137"/>
                </a:cubicBezTo>
                <a:cubicBezTo>
                  <a:pt x="104" y="134"/>
                  <a:pt x="92" y="134"/>
                  <a:pt x="82" y="151"/>
                </a:cubicBezTo>
                <a:cubicBezTo>
                  <a:pt x="80" y="153"/>
                  <a:pt x="81" y="154"/>
                  <a:pt x="81" y="156"/>
                </a:cubicBezTo>
                <a:cubicBezTo>
                  <a:pt x="81" y="157"/>
                  <a:pt x="79" y="159"/>
                  <a:pt x="78" y="157"/>
                </a:cubicBezTo>
                <a:cubicBezTo>
                  <a:pt x="77" y="156"/>
                  <a:pt x="78" y="154"/>
                  <a:pt x="75" y="155"/>
                </a:cubicBezTo>
                <a:cubicBezTo>
                  <a:pt x="74" y="155"/>
                  <a:pt x="72" y="155"/>
                  <a:pt x="70" y="156"/>
                </a:cubicBezTo>
                <a:cubicBezTo>
                  <a:pt x="67" y="157"/>
                  <a:pt x="65" y="159"/>
                  <a:pt x="64" y="162"/>
                </a:cubicBezTo>
                <a:cubicBezTo>
                  <a:pt x="64" y="163"/>
                  <a:pt x="67" y="166"/>
                  <a:pt x="69" y="166"/>
                </a:cubicBezTo>
                <a:cubicBezTo>
                  <a:pt x="75" y="166"/>
                  <a:pt x="75" y="171"/>
                  <a:pt x="75" y="173"/>
                </a:cubicBezTo>
                <a:cubicBezTo>
                  <a:pt x="76" y="179"/>
                  <a:pt x="73" y="181"/>
                  <a:pt x="70" y="176"/>
                </a:cubicBezTo>
                <a:cubicBezTo>
                  <a:pt x="69" y="174"/>
                  <a:pt x="66" y="174"/>
                  <a:pt x="64" y="173"/>
                </a:cubicBezTo>
                <a:cubicBezTo>
                  <a:pt x="62" y="172"/>
                  <a:pt x="46" y="168"/>
                  <a:pt x="46" y="156"/>
                </a:cubicBezTo>
                <a:cubicBezTo>
                  <a:pt x="46" y="152"/>
                  <a:pt x="49" y="147"/>
                  <a:pt x="51" y="145"/>
                </a:cubicBezTo>
                <a:cubicBezTo>
                  <a:pt x="54" y="142"/>
                  <a:pt x="54" y="135"/>
                  <a:pt x="54" y="134"/>
                </a:cubicBezTo>
                <a:cubicBezTo>
                  <a:pt x="53" y="132"/>
                  <a:pt x="52" y="131"/>
                  <a:pt x="50" y="131"/>
                </a:cubicBezTo>
                <a:cubicBezTo>
                  <a:pt x="47" y="132"/>
                  <a:pt x="44" y="134"/>
                  <a:pt x="40" y="135"/>
                </a:cubicBezTo>
                <a:cubicBezTo>
                  <a:pt x="39" y="135"/>
                  <a:pt x="35" y="136"/>
                  <a:pt x="36" y="134"/>
                </a:cubicBezTo>
                <a:cubicBezTo>
                  <a:pt x="36" y="133"/>
                  <a:pt x="38" y="127"/>
                  <a:pt x="48" y="122"/>
                </a:cubicBezTo>
                <a:cubicBezTo>
                  <a:pt x="45" y="118"/>
                  <a:pt x="42" y="115"/>
                  <a:pt x="39" y="111"/>
                </a:cubicBezTo>
                <a:cubicBezTo>
                  <a:pt x="31" y="166"/>
                  <a:pt x="22" y="221"/>
                  <a:pt x="13" y="276"/>
                </a:cubicBezTo>
                <a:cubicBezTo>
                  <a:pt x="46" y="269"/>
                  <a:pt x="62" y="265"/>
                  <a:pt x="93" y="259"/>
                </a:cubicBezTo>
                <a:cubicBezTo>
                  <a:pt x="124" y="265"/>
                  <a:pt x="139" y="269"/>
                  <a:pt x="171" y="276"/>
                </a:cubicBezTo>
                <a:cubicBezTo>
                  <a:pt x="202" y="269"/>
                  <a:pt x="218" y="265"/>
                  <a:pt x="248" y="259"/>
                </a:cubicBezTo>
                <a:cubicBezTo>
                  <a:pt x="280" y="265"/>
                  <a:pt x="296" y="269"/>
                  <a:pt x="328" y="276"/>
                </a:cubicBezTo>
                <a:close/>
                <a:moveTo>
                  <a:pt x="304" y="230"/>
                </a:moveTo>
                <a:cubicBezTo>
                  <a:pt x="301" y="231"/>
                  <a:pt x="297" y="240"/>
                  <a:pt x="293" y="240"/>
                </a:cubicBezTo>
                <a:cubicBezTo>
                  <a:pt x="292" y="241"/>
                  <a:pt x="290" y="241"/>
                  <a:pt x="290" y="242"/>
                </a:cubicBezTo>
                <a:cubicBezTo>
                  <a:pt x="289" y="243"/>
                  <a:pt x="291" y="243"/>
                  <a:pt x="292" y="243"/>
                </a:cubicBezTo>
                <a:cubicBezTo>
                  <a:pt x="295" y="244"/>
                  <a:pt x="296" y="243"/>
                  <a:pt x="298" y="242"/>
                </a:cubicBezTo>
                <a:cubicBezTo>
                  <a:pt x="299" y="242"/>
                  <a:pt x="301" y="241"/>
                  <a:pt x="301" y="240"/>
                </a:cubicBezTo>
                <a:cubicBezTo>
                  <a:pt x="309" y="235"/>
                  <a:pt x="306" y="230"/>
                  <a:pt x="304" y="230"/>
                </a:cubicBezTo>
                <a:close/>
                <a:moveTo>
                  <a:pt x="81" y="199"/>
                </a:moveTo>
                <a:cubicBezTo>
                  <a:pt x="84" y="200"/>
                  <a:pt x="85" y="201"/>
                  <a:pt x="85" y="203"/>
                </a:cubicBezTo>
                <a:cubicBezTo>
                  <a:pt x="85" y="205"/>
                  <a:pt x="81" y="215"/>
                  <a:pt x="84" y="221"/>
                </a:cubicBezTo>
                <a:cubicBezTo>
                  <a:pt x="85" y="222"/>
                  <a:pt x="88" y="229"/>
                  <a:pt x="90" y="230"/>
                </a:cubicBezTo>
                <a:cubicBezTo>
                  <a:pt x="91" y="230"/>
                  <a:pt x="91" y="231"/>
                  <a:pt x="92" y="231"/>
                </a:cubicBezTo>
                <a:cubicBezTo>
                  <a:pt x="93" y="233"/>
                  <a:pt x="95" y="233"/>
                  <a:pt x="96" y="232"/>
                </a:cubicBezTo>
                <a:cubicBezTo>
                  <a:pt x="98" y="230"/>
                  <a:pt x="94" y="227"/>
                  <a:pt x="95" y="226"/>
                </a:cubicBezTo>
                <a:cubicBezTo>
                  <a:pt x="97" y="223"/>
                  <a:pt x="94" y="220"/>
                  <a:pt x="99" y="217"/>
                </a:cubicBezTo>
                <a:cubicBezTo>
                  <a:pt x="100" y="217"/>
                  <a:pt x="99" y="215"/>
                  <a:pt x="100" y="214"/>
                </a:cubicBezTo>
                <a:cubicBezTo>
                  <a:pt x="101" y="214"/>
                  <a:pt x="102" y="214"/>
                  <a:pt x="103" y="213"/>
                </a:cubicBezTo>
                <a:cubicBezTo>
                  <a:pt x="104" y="212"/>
                  <a:pt x="107" y="206"/>
                  <a:pt x="109" y="206"/>
                </a:cubicBezTo>
                <a:cubicBezTo>
                  <a:pt x="111" y="206"/>
                  <a:pt x="123" y="194"/>
                  <a:pt x="119" y="189"/>
                </a:cubicBezTo>
                <a:cubicBezTo>
                  <a:pt x="117" y="187"/>
                  <a:pt x="104" y="180"/>
                  <a:pt x="103" y="178"/>
                </a:cubicBezTo>
                <a:cubicBezTo>
                  <a:pt x="103" y="177"/>
                  <a:pt x="103" y="175"/>
                  <a:pt x="101" y="174"/>
                </a:cubicBezTo>
                <a:cubicBezTo>
                  <a:pt x="101" y="174"/>
                  <a:pt x="96" y="170"/>
                  <a:pt x="95" y="169"/>
                </a:cubicBezTo>
                <a:cubicBezTo>
                  <a:pt x="95" y="168"/>
                  <a:pt x="88" y="166"/>
                  <a:pt x="82" y="171"/>
                </a:cubicBezTo>
                <a:cubicBezTo>
                  <a:pt x="81" y="171"/>
                  <a:pt x="77" y="180"/>
                  <a:pt x="76" y="182"/>
                </a:cubicBezTo>
                <a:cubicBezTo>
                  <a:pt x="74" y="184"/>
                  <a:pt x="73" y="187"/>
                  <a:pt x="73" y="189"/>
                </a:cubicBezTo>
                <a:cubicBezTo>
                  <a:pt x="73" y="192"/>
                  <a:pt x="75" y="193"/>
                  <a:pt x="76" y="195"/>
                </a:cubicBezTo>
                <a:cubicBezTo>
                  <a:pt x="78" y="197"/>
                  <a:pt x="78" y="199"/>
                  <a:pt x="81" y="199"/>
                </a:cubicBezTo>
                <a:close/>
                <a:moveTo>
                  <a:pt x="271" y="142"/>
                </a:moveTo>
                <a:cubicBezTo>
                  <a:pt x="271" y="142"/>
                  <a:pt x="273" y="142"/>
                  <a:pt x="272" y="141"/>
                </a:cubicBezTo>
                <a:cubicBezTo>
                  <a:pt x="272" y="141"/>
                  <a:pt x="271" y="140"/>
                  <a:pt x="270" y="140"/>
                </a:cubicBezTo>
                <a:cubicBezTo>
                  <a:pt x="270" y="138"/>
                  <a:pt x="271" y="138"/>
                  <a:pt x="269" y="137"/>
                </a:cubicBezTo>
                <a:cubicBezTo>
                  <a:pt x="269" y="136"/>
                  <a:pt x="268" y="135"/>
                  <a:pt x="267" y="134"/>
                </a:cubicBezTo>
                <a:cubicBezTo>
                  <a:pt x="267" y="134"/>
                  <a:pt x="265" y="132"/>
                  <a:pt x="264" y="133"/>
                </a:cubicBezTo>
                <a:cubicBezTo>
                  <a:pt x="264" y="133"/>
                  <a:pt x="267" y="136"/>
                  <a:pt x="267" y="137"/>
                </a:cubicBezTo>
                <a:cubicBezTo>
                  <a:pt x="268" y="138"/>
                  <a:pt x="268" y="139"/>
                  <a:pt x="269" y="140"/>
                </a:cubicBezTo>
                <a:cubicBezTo>
                  <a:pt x="269" y="140"/>
                  <a:pt x="270" y="142"/>
                  <a:pt x="271" y="142"/>
                </a:cubicBezTo>
                <a:close/>
                <a:moveTo>
                  <a:pt x="276" y="152"/>
                </a:moveTo>
                <a:cubicBezTo>
                  <a:pt x="276" y="151"/>
                  <a:pt x="277" y="150"/>
                  <a:pt x="276" y="149"/>
                </a:cubicBezTo>
                <a:cubicBezTo>
                  <a:pt x="276" y="149"/>
                  <a:pt x="275" y="148"/>
                  <a:pt x="274" y="147"/>
                </a:cubicBezTo>
                <a:cubicBezTo>
                  <a:pt x="274" y="146"/>
                  <a:pt x="276" y="147"/>
                  <a:pt x="276" y="147"/>
                </a:cubicBezTo>
                <a:cubicBezTo>
                  <a:pt x="276" y="146"/>
                  <a:pt x="276" y="145"/>
                  <a:pt x="275" y="145"/>
                </a:cubicBezTo>
                <a:cubicBezTo>
                  <a:pt x="274" y="145"/>
                  <a:pt x="273" y="144"/>
                  <a:pt x="272" y="143"/>
                </a:cubicBezTo>
                <a:cubicBezTo>
                  <a:pt x="270" y="142"/>
                  <a:pt x="271" y="145"/>
                  <a:pt x="273" y="147"/>
                </a:cubicBezTo>
                <a:cubicBezTo>
                  <a:pt x="273" y="148"/>
                  <a:pt x="274" y="149"/>
                  <a:pt x="274" y="150"/>
                </a:cubicBezTo>
                <a:cubicBezTo>
                  <a:pt x="274" y="152"/>
                  <a:pt x="266" y="153"/>
                  <a:pt x="270" y="156"/>
                </a:cubicBezTo>
                <a:cubicBezTo>
                  <a:pt x="271" y="157"/>
                  <a:pt x="271" y="156"/>
                  <a:pt x="271" y="156"/>
                </a:cubicBezTo>
                <a:cubicBezTo>
                  <a:pt x="272" y="155"/>
                  <a:pt x="273" y="155"/>
                  <a:pt x="274" y="155"/>
                </a:cubicBezTo>
                <a:cubicBezTo>
                  <a:pt x="275" y="155"/>
                  <a:pt x="276" y="155"/>
                  <a:pt x="277" y="154"/>
                </a:cubicBezTo>
                <a:cubicBezTo>
                  <a:pt x="278" y="154"/>
                  <a:pt x="277" y="153"/>
                  <a:pt x="276" y="152"/>
                </a:cubicBezTo>
                <a:close/>
                <a:moveTo>
                  <a:pt x="69" y="110"/>
                </a:moveTo>
                <a:cubicBezTo>
                  <a:pt x="94" y="83"/>
                  <a:pt x="102" y="72"/>
                  <a:pt x="102" y="56"/>
                </a:cubicBezTo>
                <a:cubicBezTo>
                  <a:pt x="102" y="38"/>
                  <a:pt x="87" y="23"/>
                  <a:pt x="69" y="23"/>
                </a:cubicBezTo>
                <a:cubicBezTo>
                  <a:pt x="50" y="23"/>
                  <a:pt x="35" y="38"/>
                  <a:pt x="35" y="56"/>
                </a:cubicBezTo>
                <a:cubicBezTo>
                  <a:pt x="35" y="72"/>
                  <a:pt x="44" y="83"/>
                  <a:pt x="69" y="110"/>
                </a:cubicBezTo>
                <a:close/>
              </a:path>
            </a:pathLst>
          </a:custGeom>
          <a:solidFill>
            <a:srgbClr val="FFBF0B"/>
          </a:solidFill>
          <a:ln>
            <a:noFill/>
          </a:ln>
          <a:effectLst>
            <a:outerShdw dist="38100" dir="5400000" algn="t" rotWithShape="0">
              <a:prstClr val="black">
                <a:alpha val="5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2">
                  <a:lumMod val="50000"/>
                </a:schemeClr>
              </a:solidFill>
            </a:endParaRPr>
          </a:p>
        </p:txBody>
      </p:sp>
      <p:grpSp>
        <p:nvGrpSpPr>
          <p:cNvPr id="23" name="组合 22"/>
          <p:cNvGrpSpPr/>
          <p:nvPr/>
        </p:nvGrpSpPr>
        <p:grpSpPr>
          <a:xfrm rot="11758348">
            <a:off x="3336132" y="2106856"/>
            <a:ext cx="791552" cy="882937"/>
            <a:chOff x="8951166" y="1583768"/>
            <a:chExt cx="2984462" cy="3329019"/>
          </a:xfrm>
          <a:solidFill>
            <a:schemeClr val="bg1"/>
          </a:solidFill>
          <a:effectLst>
            <a:outerShdw blurRad="50800" dist="38100" dir="5400000" algn="t" rotWithShape="0">
              <a:prstClr val="black">
                <a:alpha val="11000"/>
              </a:prstClr>
            </a:outerShdw>
          </a:effectLst>
        </p:grpSpPr>
        <p:sp>
          <p:nvSpPr>
            <p:cNvPr id="24" name="椭圆 23"/>
            <p:cNvSpPr/>
            <p:nvPr/>
          </p:nvSpPr>
          <p:spPr>
            <a:xfrm>
              <a:off x="8951166" y="1928329"/>
              <a:ext cx="2984462" cy="2984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10154147" y="1583768"/>
              <a:ext cx="578499" cy="5565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560253">
            <a:off x="4040464" y="1851527"/>
            <a:ext cx="521623" cy="292008"/>
            <a:chOff x="6490496" y="423956"/>
            <a:chExt cx="521623" cy="292008"/>
          </a:xfrm>
          <a:solidFill>
            <a:schemeClr val="bg1"/>
          </a:solidFill>
          <a:effectLst>
            <a:outerShdw blurRad="63500" dist="38100" dir="8100000" algn="tr" rotWithShape="0">
              <a:prstClr val="black">
                <a:alpha val="10000"/>
              </a:prstClr>
            </a:outerShdw>
          </a:effectLst>
        </p:grpSpPr>
        <p:sp>
          <p:nvSpPr>
            <p:cNvPr id="27" name="梯形 26"/>
            <p:cNvSpPr/>
            <p:nvPr/>
          </p:nvSpPr>
          <p:spPr>
            <a:xfrm rot="1354952" flipV="1">
              <a:off x="6490496" y="423956"/>
              <a:ext cx="177529" cy="26628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梯形 27"/>
            <p:cNvSpPr/>
            <p:nvPr/>
          </p:nvSpPr>
          <p:spPr>
            <a:xfrm rot="2942045" flipV="1">
              <a:off x="6694482" y="398328"/>
              <a:ext cx="190105" cy="44516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3543278" y="3024664"/>
            <a:ext cx="80602" cy="80602"/>
          </a:xfrm>
          <a:prstGeom prst="ellips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603591" y="3618877"/>
            <a:ext cx="80602" cy="80602"/>
          </a:xfrm>
          <a:prstGeom prst="ellips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4005198" y="4028452"/>
            <a:ext cx="80602" cy="80602"/>
          </a:xfrm>
          <a:prstGeom prst="ellipse">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2" name="直接连接符 31"/>
          <p:cNvCxnSpPr>
            <a:stCxn id="29" idx="2"/>
            <a:endCxn id="30" idx="7"/>
          </p:cNvCxnSpPr>
          <p:nvPr/>
        </p:nvCxnSpPr>
        <p:spPr>
          <a:xfrm flipH="1">
            <a:off x="2672389" y="3064965"/>
            <a:ext cx="870889" cy="565716"/>
          </a:xfrm>
          <a:prstGeom prst="line">
            <a:avLst/>
          </a:prstGeom>
          <a:ln w="9525">
            <a:solidFill>
              <a:srgbClr val="FFBF0B"/>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1" idx="2"/>
            <a:endCxn id="30" idx="6"/>
          </p:cNvCxnSpPr>
          <p:nvPr/>
        </p:nvCxnSpPr>
        <p:spPr>
          <a:xfrm flipH="1" flipV="1">
            <a:off x="2684193" y="3659178"/>
            <a:ext cx="1321005" cy="409575"/>
          </a:xfrm>
          <a:prstGeom prst="line">
            <a:avLst/>
          </a:prstGeom>
          <a:ln w="9525">
            <a:solidFill>
              <a:srgbClr val="FFBF0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9" idx="5"/>
            <a:endCxn id="31" idx="5"/>
          </p:cNvCxnSpPr>
          <p:nvPr/>
        </p:nvCxnSpPr>
        <p:spPr>
          <a:xfrm>
            <a:off x="3612076" y="3093462"/>
            <a:ext cx="461920" cy="1003788"/>
          </a:xfrm>
          <a:prstGeom prst="line">
            <a:avLst/>
          </a:prstGeom>
          <a:ln w="9525">
            <a:solidFill>
              <a:srgbClr val="FFBF0B"/>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rot="20833066">
            <a:off x="697468" y="4891218"/>
            <a:ext cx="1042273" cy="184666"/>
          </a:xfrm>
          <a:prstGeom prst="rect">
            <a:avLst/>
          </a:prstGeom>
        </p:spPr>
        <p:txBody>
          <a:bodyPr wrap="none">
            <a:spAutoFit/>
          </a:bodyPr>
          <a:lstStyle/>
          <a:p>
            <a:r>
              <a:rPr lang="en-US" altLang="zh-HK" sz="600" dirty="0">
                <a:solidFill>
                  <a:schemeClr val="bg1"/>
                </a:solidFill>
                <a:latin typeface="微软雅黑" panose="020B0503020204020204" pitchFamily="34" charset="-122"/>
                <a:ea typeface="微软雅黑" panose="020B0503020204020204" pitchFamily="34" charset="-122"/>
              </a:rPr>
              <a:t>It was the best of times</a:t>
            </a:r>
            <a:endParaRPr lang="zh-CN" altLang="en-US" sz="600" dirty="0">
              <a:solidFill>
                <a:schemeClr val="bg1"/>
              </a:solidFill>
            </a:endParaRPr>
          </a:p>
        </p:txBody>
      </p:sp>
      <p:sp>
        <p:nvSpPr>
          <p:cNvPr id="36" name="矩形 35"/>
          <p:cNvSpPr/>
          <p:nvPr/>
        </p:nvSpPr>
        <p:spPr>
          <a:xfrm rot="724378">
            <a:off x="1609741" y="4914066"/>
            <a:ext cx="1087157" cy="184666"/>
          </a:xfrm>
          <a:prstGeom prst="rect">
            <a:avLst/>
          </a:prstGeom>
        </p:spPr>
        <p:txBody>
          <a:bodyPr wrap="none">
            <a:spAutoFit/>
          </a:bodyPr>
          <a:lstStyle/>
          <a:p>
            <a:r>
              <a:rPr lang="en-US" altLang="zh-HK" sz="600" dirty="0">
                <a:solidFill>
                  <a:schemeClr val="bg1"/>
                </a:solidFill>
                <a:latin typeface="微软雅黑" panose="020B0503020204020204" pitchFamily="34" charset="-122"/>
                <a:ea typeface="微软雅黑" panose="020B0503020204020204" pitchFamily="34" charset="-122"/>
              </a:rPr>
              <a:t>it was the worst of </a:t>
            </a:r>
            <a:r>
              <a:rPr lang="en-US" altLang="zh-HK" sz="600" dirty="0" smtClean="0">
                <a:solidFill>
                  <a:schemeClr val="bg1"/>
                </a:solidFill>
                <a:latin typeface="微软雅黑" panose="020B0503020204020204" pitchFamily="34" charset="-122"/>
                <a:ea typeface="微软雅黑" panose="020B0503020204020204" pitchFamily="34" charset="-122"/>
              </a:rPr>
              <a:t>time</a:t>
            </a:r>
            <a:endParaRPr lang="zh-CN" altLang="en-US" sz="600" dirty="0">
              <a:solidFill>
                <a:schemeClr val="bg1"/>
              </a:solidFill>
            </a:endParaRPr>
          </a:p>
        </p:txBody>
      </p:sp>
      <p:sp>
        <p:nvSpPr>
          <p:cNvPr id="37" name="矩形 36"/>
          <p:cNvSpPr/>
          <p:nvPr/>
        </p:nvSpPr>
        <p:spPr>
          <a:xfrm rot="20900645">
            <a:off x="2629255" y="4909149"/>
            <a:ext cx="1107996" cy="184666"/>
          </a:xfrm>
          <a:prstGeom prst="rect">
            <a:avLst/>
          </a:prstGeom>
        </p:spPr>
        <p:txBody>
          <a:bodyPr wrap="none">
            <a:spAutoFit/>
          </a:bodyPr>
          <a:lstStyle/>
          <a:p>
            <a:r>
              <a:rPr lang="en-US" altLang="zh-HK" sz="600" dirty="0">
                <a:solidFill>
                  <a:schemeClr val="bg1"/>
                </a:solidFill>
                <a:latin typeface="微软雅黑" panose="020B0503020204020204" pitchFamily="34" charset="-122"/>
                <a:ea typeface="微软雅黑" panose="020B0503020204020204" pitchFamily="34" charset="-122"/>
              </a:rPr>
              <a:t>it was the age of wisdom</a:t>
            </a:r>
            <a:endParaRPr lang="zh-CN" altLang="en-US" sz="600" dirty="0">
              <a:solidFill>
                <a:schemeClr val="bg1"/>
              </a:solidFill>
            </a:endParaRPr>
          </a:p>
        </p:txBody>
      </p:sp>
      <p:sp>
        <p:nvSpPr>
          <p:cNvPr id="38" name="矩形 37"/>
          <p:cNvSpPr/>
          <p:nvPr/>
        </p:nvSpPr>
        <p:spPr>
          <a:xfrm rot="722868">
            <a:off x="3586433" y="4915965"/>
            <a:ext cx="1071127" cy="184666"/>
          </a:xfrm>
          <a:prstGeom prst="rect">
            <a:avLst/>
          </a:prstGeom>
        </p:spPr>
        <p:txBody>
          <a:bodyPr wrap="none">
            <a:spAutoFit/>
          </a:bodyPr>
          <a:lstStyle/>
          <a:p>
            <a:r>
              <a:rPr lang="en-US" altLang="zh-HK" sz="600" dirty="0">
                <a:solidFill>
                  <a:schemeClr val="bg1"/>
                </a:solidFill>
                <a:latin typeface="微软雅黑" panose="020B0503020204020204" pitchFamily="34" charset="-122"/>
                <a:ea typeface="微软雅黑" panose="020B0503020204020204" pitchFamily="34" charset="-122"/>
              </a:rPr>
              <a:t>it was the age of </a:t>
            </a:r>
            <a:r>
              <a:rPr lang="en-US" altLang="zh-HK" sz="600" dirty="0" smtClean="0">
                <a:solidFill>
                  <a:schemeClr val="bg1"/>
                </a:solidFill>
                <a:latin typeface="微软雅黑" panose="020B0503020204020204" pitchFamily="34" charset="-122"/>
                <a:ea typeface="微软雅黑" panose="020B0503020204020204" pitchFamily="34" charset="-122"/>
              </a:rPr>
              <a:t>foolish</a:t>
            </a:r>
            <a:endParaRPr lang="zh-CN" altLang="en-US" sz="600" dirty="0">
              <a:solidFill>
                <a:schemeClr val="bg1"/>
              </a:solidFill>
            </a:endParaRPr>
          </a:p>
        </p:txBody>
      </p:sp>
      <p:sp>
        <p:nvSpPr>
          <p:cNvPr id="39" name="Freeform 71"/>
          <p:cNvSpPr>
            <a:spLocks noEditPoints="1"/>
          </p:cNvSpPr>
          <p:nvPr/>
        </p:nvSpPr>
        <p:spPr bwMode="auto">
          <a:xfrm>
            <a:off x="3556818" y="2277434"/>
            <a:ext cx="446088" cy="436563"/>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cxnSp>
        <p:nvCxnSpPr>
          <p:cNvPr id="40" name="直接连接符 39"/>
          <p:cNvCxnSpPr/>
          <p:nvPr/>
        </p:nvCxnSpPr>
        <p:spPr>
          <a:xfrm>
            <a:off x="5629648" y="868304"/>
            <a:ext cx="0" cy="5121393"/>
          </a:xfrm>
          <a:prstGeom prst="line">
            <a:avLst/>
          </a:prstGeom>
          <a:ln w="38100">
            <a:solidFill>
              <a:srgbClr val="FFBF0B"/>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507411" y="1037061"/>
            <a:ext cx="1298966" cy="537882"/>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TITLE</a:t>
            </a:r>
            <a:endParaRPr lang="zh-CN" altLang="en-US" sz="2800" b="1" dirty="0">
              <a:latin typeface="微软雅黑" panose="020B0503020204020204" pitchFamily="34" charset="-122"/>
              <a:ea typeface="微软雅黑" panose="020B0503020204020204" pitchFamily="34" charset="-122"/>
            </a:endParaRPr>
          </a:p>
        </p:txBody>
      </p:sp>
      <p:sp>
        <p:nvSpPr>
          <p:cNvPr id="42" name="矩形 41"/>
          <p:cNvSpPr/>
          <p:nvPr/>
        </p:nvSpPr>
        <p:spPr>
          <a:xfrm>
            <a:off x="6420601" y="1663617"/>
            <a:ext cx="5292763" cy="738664"/>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
        <p:nvSpPr>
          <p:cNvPr id="43" name="矩形 42"/>
          <p:cNvSpPr/>
          <p:nvPr/>
        </p:nvSpPr>
        <p:spPr>
          <a:xfrm>
            <a:off x="6507411" y="2746390"/>
            <a:ext cx="1298966" cy="537882"/>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TITLE</a:t>
            </a:r>
            <a:endParaRPr lang="zh-CN" altLang="en-US" sz="2800" b="1" dirty="0">
              <a:latin typeface="微软雅黑" panose="020B0503020204020204" pitchFamily="34" charset="-122"/>
              <a:ea typeface="微软雅黑" panose="020B0503020204020204" pitchFamily="34" charset="-122"/>
            </a:endParaRPr>
          </a:p>
        </p:txBody>
      </p:sp>
      <p:sp>
        <p:nvSpPr>
          <p:cNvPr id="44" name="矩形 43"/>
          <p:cNvSpPr/>
          <p:nvPr/>
        </p:nvSpPr>
        <p:spPr>
          <a:xfrm>
            <a:off x="6420601" y="3372946"/>
            <a:ext cx="5292763" cy="738664"/>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
        <p:nvSpPr>
          <p:cNvPr id="45" name="矩形 44"/>
          <p:cNvSpPr/>
          <p:nvPr/>
        </p:nvSpPr>
        <p:spPr>
          <a:xfrm>
            <a:off x="6507411" y="4455719"/>
            <a:ext cx="1298966" cy="537882"/>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TITLE</a:t>
            </a:r>
            <a:endParaRPr lang="zh-CN" altLang="en-US" sz="2800" b="1" dirty="0">
              <a:latin typeface="微软雅黑" panose="020B0503020204020204" pitchFamily="34" charset="-122"/>
              <a:ea typeface="微软雅黑" panose="020B0503020204020204" pitchFamily="34" charset="-122"/>
            </a:endParaRPr>
          </a:p>
        </p:txBody>
      </p:sp>
      <p:sp>
        <p:nvSpPr>
          <p:cNvPr id="46" name="矩形 45"/>
          <p:cNvSpPr/>
          <p:nvPr/>
        </p:nvSpPr>
        <p:spPr>
          <a:xfrm>
            <a:off x="6420601" y="5082275"/>
            <a:ext cx="5292763" cy="738664"/>
          </a:xfrm>
          <a:prstGeom prst="rect">
            <a:avLst/>
          </a:prstGeom>
        </p:spPr>
        <p:txBody>
          <a:bodyPr wrap="square">
            <a:spAutoFit/>
          </a:bodyPr>
          <a:lstStyle/>
          <a:p>
            <a:pPr lvl="0" algn="just"/>
            <a:r>
              <a:rPr lang="en-US" altLang="zh-HK" sz="1050" dirty="0">
                <a:solidFill>
                  <a:schemeClr val="bg1"/>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1"/>
                </a:solidFill>
                <a:latin typeface="方正悠黑简体" panose="00000500000000000000" pitchFamily="2" charset="-122"/>
                <a:ea typeface="方正悠黑简体" panose="00000500000000000000" pitchFamily="2" charset="-122"/>
              </a:rPr>
              <a:t>foolishness.</a:t>
            </a:r>
            <a:r>
              <a:rPr lang="zh-HK" altLang="zh-HK" sz="1050" dirty="0">
                <a:solidFill>
                  <a:schemeClr val="bg1"/>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050" dirty="0">
              <a:solidFill>
                <a:schemeClr val="bg1"/>
              </a:solidFill>
              <a:latin typeface="方正悠黑简体" panose="00000500000000000000" pitchFamily="2" charset="-122"/>
              <a:ea typeface="方正悠黑简体" panose="00000500000000000000" pitchFamily="2" charset="-122"/>
            </a:endParaRPr>
          </a:p>
        </p:txBody>
      </p:sp>
    </p:spTree>
    <p:extLst>
      <p:ext uri="{BB962C8B-B14F-4D97-AF65-F5344CB8AC3E}">
        <p14:creationId xmlns:p14="http://schemas.microsoft.com/office/powerpoint/2010/main" val="295795413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513" y="520628"/>
            <a:ext cx="7549342" cy="5816745"/>
            <a:chOff x="345700" y="1024276"/>
            <a:chExt cx="4274005" cy="3337005"/>
          </a:xfrm>
          <a:solidFill>
            <a:schemeClr val="bg2">
              <a:lumMod val="25000"/>
            </a:schemeClr>
          </a:solidFill>
        </p:grpSpPr>
        <p:sp>
          <p:nvSpPr>
            <p:cNvPr id="3" name="Freeform 5"/>
            <p:cNvSpPr>
              <a:spLocks/>
            </p:cNvSpPr>
            <p:nvPr/>
          </p:nvSpPr>
          <p:spPr bwMode="auto">
            <a:xfrm>
              <a:off x="2139171" y="1068197"/>
              <a:ext cx="1870857" cy="1596869"/>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4" name="Freeform 6"/>
            <p:cNvSpPr>
              <a:spLocks/>
            </p:cNvSpPr>
            <p:nvPr/>
          </p:nvSpPr>
          <p:spPr bwMode="auto">
            <a:xfrm>
              <a:off x="1780477" y="2149508"/>
              <a:ext cx="1196345" cy="1012292"/>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5" name="Freeform 7"/>
            <p:cNvSpPr>
              <a:spLocks/>
            </p:cNvSpPr>
            <p:nvPr/>
          </p:nvSpPr>
          <p:spPr bwMode="auto">
            <a:xfrm>
              <a:off x="2629631" y="2500882"/>
              <a:ext cx="240524" cy="399479"/>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6" name="Freeform 8"/>
            <p:cNvSpPr>
              <a:spLocks/>
            </p:cNvSpPr>
            <p:nvPr/>
          </p:nvSpPr>
          <p:spPr bwMode="auto">
            <a:xfrm>
              <a:off x="345700" y="1450943"/>
              <a:ext cx="1710857" cy="1293600"/>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7" name="Freeform 9"/>
            <p:cNvSpPr>
              <a:spLocks/>
            </p:cNvSpPr>
            <p:nvPr/>
          </p:nvSpPr>
          <p:spPr bwMode="auto">
            <a:xfrm>
              <a:off x="1454202" y="2466372"/>
              <a:ext cx="1064579" cy="764448"/>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8" name="Freeform 10"/>
            <p:cNvSpPr>
              <a:spLocks/>
            </p:cNvSpPr>
            <p:nvPr/>
          </p:nvSpPr>
          <p:spPr bwMode="auto">
            <a:xfrm>
              <a:off x="2064924" y="3001798"/>
              <a:ext cx="922357" cy="808370"/>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9" name="Freeform 11"/>
            <p:cNvSpPr>
              <a:spLocks/>
            </p:cNvSpPr>
            <p:nvPr/>
          </p:nvSpPr>
          <p:spPr bwMode="auto">
            <a:xfrm>
              <a:off x="533936" y="2675523"/>
              <a:ext cx="1650203" cy="1000789"/>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0" name="Freeform 12"/>
            <p:cNvSpPr>
              <a:spLocks/>
            </p:cNvSpPr>
            <p:nvPr/>
          </p:nvSpPr>
          <p:spPr bwMode="auto">
            <a:xfrm>
              <a:off x="2038779" y="3507944"/>
              <a:ext cx="743533" cy="778043"/>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HK" altLang="en-US"/>
            </a:p>
          </p:txBody>
        </p:sp>
        <p:sp>
          <p:nvSpPr>
            <p:cNvPr id="11" name="Freeform 13"/>
            <p:cNvSpPr>
              <a:spLocks/>
            </p:cNvSpPr>
            <p:nvPr/>
          </p:nvSpPr>
          <p:spPr bwMode="auto">
            <a:xfrm>
              <a:off x="2571069" y="3496441"/>
              <a:ext cx="503009" cy="435035"/>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2" name="Freeform 14"/>
            <p:cNvSpPr>
              <a:spLocks/>
            </p:cNvSpPr>
            <p:nvPr/>
          </p:nvSpPr>
          <p:spPr bwMode="auto">
            <a:xfrm>
              <a:off x="2652638" y="3764155"/>
              <a:ext cx="657781" cy="503009"/>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3" name="Freeform 15"/>
            <p:cNvSpPr>
              <a:spLocks/>
            </p:cNvSpPr>
            <p:nvPr/>
          </p:nvSpPr>
          <p:spPr bwMode="auto">
            <a:xfrm>
              <a:off x="2744664" y="3213042"/>
              <a:ext cx="372289" cy="378563"/>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4" name="Freeform 16"/>
            <p:cNvSpPr>
              <a:spLocks/>
            </p:cNvSpPr>
            <p:nvPr/>
          </p:nvSpPr>
          <p:spPr bwMode="auto">
            <a:xfrm>
              <a:off x="2745709" y="2478921"/>
              <a:ext cx="422486" cy="758174"/>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5" name="Freeform 17"/>
            <p:cNvSpPr>
              <a:spLocks/>
            </p:cNvSpPr>
            <p:nvPr/>
          </p:nvSpPr>
          <p:spPr bwMode="auto">
            <a:xfrm>
              <a:off x="3111724" y="2339836"/>
              <a:ext cx="284446" cy="621179"/>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6" name="Freeform 18"/>
            <p:cNvSpPr>
              <a:spLocks/>
            </p:cNvSpPr>
            <p:nvPr/>
          </p:nvSpPr>
          <p:spPr bwMode="auto">
            <a:xfrm>
              <a:off x="3039567" y="3397094"/>
              <a:ext cx="453858" cy="526016"/>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7" name="Freeform 19"/>
            <p:cNvSpPr>
              <a:spLocks/>
            </p:cNvSpPr>
            <p:nvPr/>
          </p:nvSpPr>
          <p:spPr bwMode="auto">
            <a:xfrm>
              <a:off x="2986234" y="3096963"/>
              <a:ext cx="641048" cy="399479"/>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18" name="Freeform 20"/>
            <p:cNvSpPr>
              <a:spLocks/>
            </p:cNvSpPr>
            <p:nvPr/>
          </p:nvSpPr>
          <p:spPr bwMode="auto">
            <a:xfrm>
              <a:off x="3127411" y="3832129"/>
              <a:ext cx="665101" cy="529152"/>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solidFill>
              <a:schemeClr val="bg2">
                <a:lumMod val="25000"/>
              </a:schemeClr>
            </a:solidFill>
            <a:ln>
              <a:noFill/>
            </a:ln>
          </p:spPr>
          <p:txBody>
            <a:bodyPr vert="horz" wrap="square" lIns="68580" tIns="34290" rIns="68580" bIns="34290" numCol="1" anchor="t" anchorCtr="0" compatLnSpc="1">
              <a:prstTxWarp prst="textNoShape">
                <a:avLst/>
              </a:prstTxWarp>
            </a:bodyPr>
            <a:lstStyle/>
            <a:p>
              <a:endParaRPr lang="zh-HK" altLang="en-US">
                <a:solidFill>
                  <a:srgbClr val="BFC0C0"/>
                </a:solidFill>
              </a:endParaRPr>
            </a:p>
          </p:txBody>
        </p:sp>
        <p:sp>
          <p:nvSpPr>
            <p:cNvPr id="19" name="Freeform 21"/>
            <p:cNvSpPr>
              <a:spLocks/>
            </p:cNvSpPr>
            <p:nvPr/>
          </p:nvSpPr>
          <p:spPr bwMode="auto">
            <a:xfrm>
              <a:off x="3442183" y="3378271"/>
              <a:ext cx="400525" cy="541702"/>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0" name="Freeform 22"/>
            <p:cNvSpPr>
              <a:spLocks/>
            </p:cNvSpPr>
            <p:nvPr/>
          </p:nvSpPr>
          <p:spPr bwMode="auto">
            <a:xfrm>
              <a:off x="3649243" y="3519448"/>
              <a:ext cx="369152" cy="452813"/>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1" name="Freeform 23"/>
            <p:cNvSpPr>
              <a:spLocks/>
            </p:cNvSpPr>
            <p:nvPr/>
          </p:nvSpPr>
          <p:spPr bwMode="auto">
            <a:xfrm>
              <a:off x="3811335" y="3233957"/>
              <a:ext cx="320001" cy="370198"/>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HK" altLang="en-US"/>
            </a:p>
          </p:txBody>
        </p:sp>
        <p:sp>
          <p:nvSpPr>
            <p:cNvPr id="22" name="Freeform 24"/>
            <p:cNvSpPr>
              <a:spLocks/>
            </p:cNvSpPr>
            <p:nvPr/>
          </p:nvSpPr>
          <p:spPr bwMode="auto">
            <a:xfrm>
              <a:off x="3504929" y="2918138"/>
              <a:ext cx="401570" cy="490460"/>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3" name="Freeform 25"/>
            <p:cNvSpPr>
              <a:spLocks/>
            </p:cNvSpPr>
            <p:nvPr/>
          </p:nvSpPr>
          <p:spPr bwMode="auto">
            <a:xfrm>
              <a:off x="3582315" y="2351338"/>
              <a:ext cx="105622" cy="152681"/>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4" name="Freeform 26"/>
            <p:cNvSpPr>
              <a:spLocks/>
            </p:cNvSpPr>
            <p:nvPr/>
          </p:nvSpPr>
          <p:spPr bwMode="auto">
            <a:xfrm>
              <a:off x="3478785" y="2282319"/>
              <a:ext cx="140132" cy="151635"/>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5" name="Freeform 27"/>
            <p:cNvSpPr>
              <a:spLocks/>
            </p:cNvSpPr>
            <p:nvPr/>
          </p:nvSpPr>
          <p:spPr bwMode="auto">
            <a:xfrm>
              <a:off x="3714080" y="1985325"/>
              <a:ext cx="492551" cy="470590"/>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HK" altLang="en-US"/>
            </a:p>
          </p:txBody>
        </p:sp>
        <p:sp>
          <p:nvSpPr>
            <p:cNvPr id="26" name="Freeform 28"/>
            <p:cNvSpPr>
              <a:spLocks/>
            </p:cNvSpPr>
            <p:nvPr/>
          </p:nvSpPr>
          <p:spPr bwMode="auto">
            <a:xfrm>
              <a:off x="3825976" y="1704017"/>
              <a:ext cx="702748" cy="478956"/>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7" name="Freeform 29"/>
            <p:cNvSpPr>
              <a:spLocks/>
            </p:cNvSpPr>
            <p:nvPr/>
          </p:nvSpPr>
          <p:spPr bwMode="auto">
            <a:xfrm>
              <a:off x="3675387" y="1024276"/>
              <a:ext cx="944318" cy="860657"/>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8" name="Freeform 30"/>
            <p:cNvSpPr>
              <a:spLocks/>
            </p:cNvSpPr>
            <p:nvPr/>
          </p:nvSpPr>
          <p:spPr bwMode="auto">
            <a:xfrm>
              <a:off x="3488196" y="2562582"/>
              <a:ext cx="569937" cy="358694"/>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rgbClr val="FFBF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29" name="Freeform 31"/>
            <p:cNvSpPr>
              <a:spLocks/>
            </p:cNvSpPr>
            <p:nvPr/>
          </p:nvSpPr>
          <p:spPr bwMode="auto">
            <a:xfrm>
              <a:off x="4023624" y="3154479"/>
              <a:ext cx="86798" cy="79478"/>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30" name="Freeform 32"/>
            <p:cNvSpPr>
              <a:spLocks/>
            </p:cNvSpPr>
            <p:nvPr/>
          </p:nvSpPr>
          <p:spPr bwMode="auto">
            <a:xfrm>
              <a:off x="3605320" y="2855393"/>
              <a:ext cx="495689" cy="382747"/>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solidFill>
              <a:srgbClr val="FFBF0B"/>
            </a:solidFill>
            <a:ln>
              <a:noFill/>
            </a:ln>
            <a:extLst/>
          </p:spPr>
          <p:txBody>
            <a:bodyPr vert="horz" wrap="square" lIns="68580" tIns="34290" rIns="68580" bIns="34290" numCol="1" anchor="t" anchorCtr="0" compatLnSpc="1">
              <a:prstTxWarp prst="textNoShape">
                <a:avLst/>
              </a:prstTxWarp>
            </a:bodyPr>
            <a:lstStyle/>
            <a:p>
              <a:endParaRPr lang="zh-HK" altLang="en-US"/>
            </a:p>
          </p:txBody>
        </p:sp>
        <p:sp>
          <p:nvSpPr>
            <p:cNvPr id="31" name="Freeform 33"/>
            <p:cNvSpPr>
              <a:spLocks/>
            </p:cNvSpPr>
            <p:nvPr/>
          </p:nvSpPr>
          <p:spPr bwMode="auto">
            <a:xfrm>
              <a:off x="3345973" y="2122319"/>
              <a:ext cx="460133" cy="658826"/>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HK" altLang="en-US"/>
            </a:p>
          </p:txBody>
        </p:sp>
        <p:sp>
          <p:nvSpPr>
            <p:cNvPr id="32" name="Freeform 34"/>
            <p:cNvSpPr>
              <a:spLocks/>
            </p:cNvSpPr>
            <p:nvPr/>
          </p:nvSpPr>
          <p:spPr bwMode="auto">
            <a:xfrm>
              <a:off x="3133685" y="2755001"/>
              <a:ext cx="488369" cy="480002"/>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solidFill>
              <a:srgbClr val="FFBF0B"/>
            </a:solidFill>
            <a:ln>
              <a:noFill/>
            </a:ln>
            <a:extLst/>
          </p:spPr>
          <p:txBody>
            <a:bodyPr vert="horz" wrap="square" lIns="68580" tIns="34290" rIns="68580" bIns="34290" numCol="1" anchor="t" anchorCtr="0" compatLnSpc="1">
              <a:prstTxWarp prst="textNoShape">
                <a:avLst/>
              </a:prstTxWarp>
            </a:bodyPr>
            <a:lstStyle/>
            <a:p>
              <a:endParaRPr lang="zh-HK" altLang="en-US"/>
            </a:p>
          </p:txBody>
        </p:sp>
      </p:grpSp>
      <p:grpSp>
        <p:nvGrpSpPr>
          <p:cNvPr id="35" name="组合 34"/>
          <p:cNvGrpSpPr/>
          <p:nvPr/>
        </p:nvGrpSpPr>
        <p:grpSpPr>
          <a:xfrm>
            <a:off x="8348108" y="2992221"/>
            <a:ext cx="3413133" cy="1688385"/>
            <a:chOff x="7749790" y="2825937"/>
            <a:chExt cx="3413133" cy="1688385"/>
          </a:xfrm>
        </p:grpSpPr>
        <p:sp>
          <p:nvSpPr>
            <p:cNvPr id="33" name="矩形 32"/>
            <p:cNvSpPr/>
            <p:nvPr/>
          </p:nvSpPr>
          <p:spPr>
            <a:xfrm>
              <a:off x="7793195" y="2825937"/>
              <a:ext cx="3326323" cy="537882"/>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ADD TITLE</a:t>
              </a:r>
              <a:endParaRPr lang="zh-CN" altLang="en-US" sz="2800" b="1" dirty="0">
                <a:latin typeface="微软雅黑" panose="020B0503020204020204" pitchFamily="34" charset="-122"/>
                <a:ea typeface="微软雅黑" panose="020B0503020204020204" pitchFamily="34" charset="-122"/>
              </a:endParaRPr>
            </a:p>
          </p:txBody>
        </p:sp>
        <p:sp>
          <p:nvSpPr>
            <p:cNvPr id="34" name="矩形 33"/>
            <p:cNvSpPr/>
            <p:nvPr/>
          </p:nvSpPr>
          <p:spPr>
            <a:xfrm>
              <a:off x="7749790" y="3452493"/>
              <a:ext cx="3413133" cy="1061829"/>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It was the season of light, and it was the season of darkness. It was the spring of hope, and it was the winter of despair. </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grpSp>
    </p:spTree>
    <p:extLst>
      <p:ext uri="{BB962C8B-B14F-4D97-AF65-F5344CB8AC3E}">
        <p14:creationId xmlns:p14="http://schemas.microsoft.com/office/powerpoint/2010/main" val="334830200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4"/>
          <p:cNvSpPr>
            <a:spLocks/>
          </p:cNvSpPr>
          <p:nvPr/>
        </p:nvSpPr>
        <p:spPr bwMode="auto">
          <a:xfrm>
            <a:off x="1420029" y="1578911"/>
            <a:ext cx="1670564" cy="1620344"/>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solidFill>
            <a:schemeClr val="bg2">
              <a:lumMod val="25000"/>
            </a:schemeClr>
          </a:solidFill>
          <a:ln w="38100">
            <a:solidFill>
              <a:schemeClr val="bg1">
                <a:lumMod val="65000"/>
              </a:schemeClr>
            </a:solidFill>
          </a:ln>
          <a:extLst/>
        </p:spPr>
        <p:txBody>
          <a:bodyPr vert="horz" wrap="square" lIns="68580" tIns="34290" rIns="68580" bIns="34290" numCol="1" anchor="t" anchorCtr="0" compatLnSpc="1">
            <a:prstTxWarp prst="textNoShape">
              <a:avLst/>
            </a:prstTxWarp>
          </a:bodyPr>
          <a:lstStyle/>
          <a:p>
            <a:endParaRPr lang="zh-HK" altLang="en-US"/>
          </a:p>
        </p:txBody>
      </p:sp>
      <p:sp>
        <p:nvSpPr>
          <p:cNvPr id="22" name="矩形 21"/>
          <p:cNvSpPr/>
          <p:nvPr/>
        </p:nvSpPr>
        <p:spPr>
          <a:xfrm>
            <a:off x="1087224" y="3568464"/>
            <a:ext cx="2408599" cy="71486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ADD TITLE</a:t>
            </a:r>
            <a:endParaRPr lang="zh-CN" altLang="en-US" sz="2800" b="1" dirty="0">
              <a:latin typeface="微软雅黑" panose="020B0503020204020204" pitchFamily="34" charset="-122"/>
              <a:ea typeface="微软雅黑" panose="020B0503020204020204" pitchFamily="34" charset="-122"/>
            </a:endParaRPr>
          </a:p>
        </p:txBody>
      </p:sp>
      <p:sp>
        <p:nvSpPr>
          <p:cNvPr id="23" name="矩形 22"/>
          <p:cNvSpPr/>
          <p:nvPr/>
        </p:nvSpPr>
        <p:spPr>
          <a:xfrm>
            <a:off x="1087224" y="4378844"/>
            <a:ext cx="2408599" cy="900246"/>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sp>
        <p:nvSpPr>
          <p:cNvPr id="6" name="Freeform 30"/>
          <p:cNvSpPr>
            <a:spLocks/>
          </p:cNvSpPr>
          <p:nvPr/>
        </p:nvSpPr>
        <p:spPr bwMode="auto">
          <a:xfrm>
            <a:off x="5166473" y="1872164"/>
            <a:ext cx="1949584" cy="1210845"/>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chemeClr val="bg2">
              <a:lumMod val="25000"/>
            </a:schemeClr>
          </a:solidFill>
          <a:ln w="38100">
            <a:solidFill>
              <a:schemeClr val="bg1">
                <a:lumMod val="65000"/>
              </a:schemeClr>
            </a:solidFill>
          </a:ln>
          <a:extLst/>
        </p:spPr>
        <p:txBody>
          <a:bodyPr vert="horz" wrap="square" lIns="68580" tIns="34290" rIns="68580" bIns="34290" numCol="1" anchor="t" anchorCtr="0" compatLnSpc="1">
            <a:prstTxWarp prst="textNoShape">
              <a:avLst/>
            </a:prstTxWarp>
          </a:bodyPr>
          <a:lstStyle/>
          <a:p>
            <a:endParaRPr lang="zh-HK" altLang="en-US"/>
          </a:p>
        </p:txBody>
      </p:sp>
      <p:grpSp>
        <p:nvGrpSpPr>
          <p:cNvPr id="24" name="组合 23"/>
          <p:cNvGrpSpPr/>
          <p:nvPr/>
        </p:nvGrpSpPr>
        <p:grpSpPr>
          <a:xfrm>
            <a:off x="4891701" y="3568464"/>
            <a:ext cx="2408599" cy="1710626"/>
            <a:chOff x="389904" y="1899478"/>
            <a:chExt cx="2408599" cy="1710626"/>
          </a:xfrm>
        </p:grpSpPr>
        <p:sp>
          <p:nvSpPr>
            <p:cNvPr id="25" name="矩形 24"/>
            <p:cNvSpPr/>
            <p:nvPr/>
          </p:nvSpPr>
          <p:spPr>
            <a:xfrm>
              <a:off x="389904" y="1899478"/>
              <a:ext cx="2408599" cy="71486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ADD TITLE</a:t>
              </a:r>
              <a:endParaRPr lang="zh-CN" altLang="en-US" sz="2800" b="1" dirty="0">
                <a:latin typeface="微软雅黑" panose="020B0503020204020204" pitchFamily="34" charset="-122"/>
                <a:ea typeface="微软雅黑" panose="020B0503020204020204" pitchFamily="34" charset="-122"/>
              </a:endParaRPr>
            </a:p>
          </p:txBody>
        </p:sp>
        <p:sp>
          <p:nvSpPr>
            <p:cNvPr id="26" name="矩形 25"/>
            <p:cNvSpPr/>
            <p:nvPr/>
          </p:nvSpPr>
          <p:spPr>
            <a:xfrm>
              <a:off x="389904" y="2709858"/>
              <a:ext cx="2408599" cy="900246"/>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grpSp>
      <p:sp>
        <p:nvSpPr>
          <p:cNvPr id="7" name="Freeform 32"/>
          <p:cNvSpPr>
            <a:spLocks/>
          </p:cNvSpPr>
          <p:nvPr/>
        </p:nvSpPr>
        <p:spPr bwMode="auto">
          <a:xfrm>
            <a:off x="9016463" y="1872164"/>
            <a:ext cx="1695604" cy="1292041"/>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solidFill>
            <a:schemeClr val="bg2">
              <a:lumMod val="25000"/>
            </a:schemeClr>
          </a:solidFill>
          <a:ln w="38100">
            <a:solidFill>
              <a:schemeClr val="bg1">
                <a:lumMod val="65000"/>
              </a:schemeClr>
            </a:solidFill>
          </a:ln>
          <a:extLst/>
        </p:spPr>
        <p:txBody>
          <a:bodyPr vert="horz" wrap="square" lIns="68580" tIns="34290" rIns="68580" bIns="34290" numCol="1" anchor="t" anchorCtr="0" compatLnSpc="1">
            <a:prstTxWarp prst="textNoShape">
              <a:avLst/>
            </a:prstTxWarp>
          </a:bodyPr>
          <a:lstStyle/>
          <a:p>
            <a:endParaRPr lang="zh-HK" altLang="en-US"/>
          </a:p>
        </p:txBody>
      </p:sp>
      <p:grpSp>
        <p:nvGrpSpPr>
          <p:cNvPr id="28" name="组合 27"/>
          <p:cNvGrpSpPr/>
          <p:nvPr/>
        </p:nvGrpSpPr>
        <p:grpSpPr>
          <a:xfrm>
            <a:off x="8696178" y="3568464"/>
            <a:ext cx="2408599" cy="1710626"/>
            <a:chOff x="389904" y="1899478"/>
            <a:chExt cx="2408599" cy="1710626"/>
          </a:xfrm>
        </p:grpSpPr>
        <p:sp>
          <p:nvSpPr>
            <p:cNvPr id="29" name="矩形 28"/>
            <p:cNvSpPr/>
            <p:nvPr/>
          </p:nvSpPr>
          <p:spPr>
            <a:xfrm>
              <a:off x="389904" y="1899478"/>
              <a:ext cx="2408599" cy="71486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ADD TITLE</a:t>
              </a:r>
              <a:endParaRPr lang="zh-CN" altLang="en-US" sz="2800" b="1" dirty="0">
                <a:latin typeface="微软雅黑" panose="020B0503020204020204" pitchFamily="34" charset="-122"/>
                <a:ea typeface="微软雅黑" panose="020B0503020204020204" pitchFamily="34" charset="-122"/>
              </a:endParaRPr>
            </a:p>
          </p:txBody>
        </p:sp>
        <p:sp>
          <p:nvSpPr>
            <p:cNvPr id="30" name="矩形 29"/>
            <p:cNvSpPr/>
            <p:nvPr/>
          </p:nvSpPr>
          <p:spPr>
            <a:xfrm>
              <a:off x="389904" y="2709858"/>
              <a:ext cx="2408599" cy="900246"/>
            </a:xfrm>
            <a:prstGeom prst="rect">
              <a:avLst/>
            </a:prstGeom>
          </p:spPr>
          <p:txBody>
            <a:bodyPr wrap="square">
              <a:spAutoFit/>
            </a:bodyPr>
            <a:lstStyle/>
            <a:p>
              <a:pPr lvl="0" algn="just"/>
              <a:r>
                <a:rPr lang="en-US" altLang="zh-HK" sz="1050" dirty="0">
                  <a:solidFill>
                    <a:schemeClr val="bg2">
                      <a:lumMod val="25000"/>
                    </a:schemeClr>
                  </a:solidFill>
                  <a:latin typeface="方正悠黑简体" panose="00000500000000000000" pitchFamily="2" charset="-122"/>
                  <a:ea typeface="方正悠黑简体" panose="00000500000000000000" pitchFamily="2" charset="-122"/>
                </a:rPr>
                <a:t>It was the best of times, it was the worst of times; it was the age of wisdom, it was the age of </a:t>
              </a:r>
              <a:r>
                <a:rPr lang="en-US" altLang="zh-HK" sz="1050" dirty="0" smtClean="0">
                  <a:solidFill>
                    <a:schemeClr val="bg2">
                      <a:lumMod val="25000"/>
                    </a:schemeClr>
                  </a:solidFill>
                  <a:latin typeface="方正悠黑简体" panose="00000500000000000000" pitchFamily="2" charset="-122"/>
                  <a:ea typeface="方正悠黑简体" panose="00000500000000000000" pitchFamily="2" charset="-122"/>
                </a:rPr>
                <a:t>foolishness.</a:t>
              </a:r>
              <a:r>
                <a:rPr lang="zh-HK" altLang="zh-HK" sz="1050" dirty="0">
                  <a:solidFill>
                    <a:schemeClr val="bg2">
                      <a:lumMod val="25000"/>
                    </a:schemeClr>
                  </a:solidFill>
                  <a:latin typeface="方正悠黑简体" panose="00000500000000000000" pitchFamily="2" charset="-122"/>
                  <a:ea typeface="方正悠黑简体" panose="00000500000000000000" pitchFamily="2" charset="-122"/>
                  <a:cs typeface="Arial" panose="020B0604020202020204" pitchFamily="34" charset="0"/>
                </a:rPr>
                <a:t> It was the epoch of belief, and it was the epoch of incredulity. </a:t>
              </a:r>
              <a:endParaRPr lang="zh-HK" altLang="zh-HK" sz="1050" dirty="0">
                <a:solidFill>
                  <a:schemeClr val="bg2">
                    <a:lumMod val="25000"/>
                  </a:schemeClr>
                </a:solidFill>
                <a:latin typeface="方正悠黑简体" panose="00000500000000000000" pitchFamily="2" charset="-122"/>
                <a:ea typeface="方正悠黑简体" panose="00000500000000000000" pitchFamily="2" charset="-122"/>
              </a:endParaRPr>
            </a:p>
          </p:txBody>
        </p:sp>
      </p:grpSp>
    </p:spTree>
    <p:extLst>
      <p:ext uri="{BB962C8B-B14F-4D97-AF65-F5344CB8AC3E}">
        <p14:creationId xmlns:p14="http://schemas.microsoft.com/office/powerpoint/2010/main" val="427271160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1310</Words>
  <Application>Microsoft Office PowerPoint</Application>
  <PresentationFormat>宽屏</PresentationFormat>
  <Paragraphs>80</Paragraphs>
  <Slides>19</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PMingLiU</vt:lpstr>
      <vt:lpstr>等线</vt:lpstr>
      <vt:lpstr>等线 Light</vt:lpstr>
      <vt:lpstr>方正悠黑简体</vt:lpstr>
      <vt:lpstr>宋体</vt:lpstr>
      <vt:lpstr>微软雅黑</vt:lpstr>
      <vt:lpstr>Arial</vt:lpstr>
      <vt:lpstr>Calibri</vt:lpstr>
      <vt:lpstr>Calibri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120</cp:revision>
  <dcterms:created xsi:type="dcterms:W3CDTF">2015-10-28T01:54:34Z</dcterms:created>
  <dcterms:modified xsi:type="dcterms:W3CDTF">2016-11-06T09:40:24Z</dcterms:modified>
  <cp:category>锐旗设计；https://9ppt.taobao.com</cp:category>
</cp:coreProperties>
</file>